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3" r:id="rId8"/>
    <p:sldId id="264" r:id="rId9"/>
    <p:sldId id="265" r:id="rId10"/>
    <p:sldId id="266" r:id="rId11"/>
    <p:sldId id="267"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9" d="100"/>
          <a:sy n="69" d="100"/>
        </p:scale>
        <p:origin x="-68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132234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240374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932524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2875721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45753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3044288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169385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239214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835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303142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289791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421810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273014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19254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377762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13C0BAA-1344-42A2-9408-19E1F7BBA51F}" type="datetimeFigureOut">
              <a:rPr lang="it-IT" smtClean="0"/>
              <a:pPr/>
              <a:t>05/07/2016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293970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3C0BAA-1344-42A2-9408-19E1F7BBA51F}" type="datetimeFigureOut">
              <a:rPr lang="it-IT" smtClean="0"/>
              <a:pPr/>
              <a:t>05/07/2016</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678749-C916-44CB-B071-82096FE79428}" type="slidenum">
              <a:rPr lang="it-IT" smtClean="0"/>
              <a:pPr/>
              <a:t>‹N›</a:t>
            </a:fld>
            <a:endParaRPr lang="it-IT"/>
          </a:p>
        </p:txBody>
      </p:sp>
    </p:spTree>
    <p:extLst>
      <p:ext uri="{BB962C8B-B14F-4D97-AF65-F5344CB8AC3E}">
        <p14:creationId xmlns="" xmlns:p14="http://schemas.microsoft.com/office/powerpoint/2010/main" val="382940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1.m4a"/><Relationship Id="rId2" Type="http://schemas.openxmlformats.org/officeDocument/2006/relationships/slideLayout" Target="../slideLayouts/slideLayout2.xml"/><Relationship Id="rId1" Type="http://schemas.openxmlformats.org/officeDocument/2006/relationships/audio" Target="../media/media1.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slideLayout" Target="../slideLayouts/slideLayout2.xml"/><Relationship Id="rId1" Type="http://schemas.openxmlformats.org/officeDocument/2006/relationships/audio" Target="../media/media2.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2579" y="2139920"/>
            <a:ext cx="12192000" cy="1754326"/>
          </a:xfrm>
          <a:prstGeom prst="rect">
            <a:avLst/>
          </a:prstGeom>
        </p:spPr>
        <p:txBody>
          <a:bodyPr wrap="square">
            <a:spAutoFit/>
          </a:bodyPr>
          <a:lstStyle/>
          <a:p>
            <a:pPr algn="ctr"/>
            <a:r>
              <a:rPr lang="it-IT" altLang="it-IT" sz="5400" dirty="0" smtClean="0"/>
              <a:t>I CANTI POPOLARI DI </a:t>
            </a:r>
          </a:p>
          <a:p>
            <a:pPr algn="ctr"/>
            <a:r>
              <a:rPr lang="it-IT" altLang="it-IT" sz="5400" dirty="0" smtClean="0"/>
              <a:t>MONTEFORTE IRPINO </a:t>
            </a:r>
            <a:endParaRPr lang="it-IT" altLang="it-IT" sz="5400" dirty="0"/>
          </a:p>
        </p:txBody>
      </p:sp>
    </p:spTree>
    <p:extLst>
      <p:ext uri="{BB962C8B-B14F-4D97-AF65-F5344CB8AC3E}">
        <p14:creationId xmlns="" xmlns:p14="http://schemas.microsoft.com/office/powerpoint/2010/main" val="45780968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ccia 3"/>
          <p:cNvSpPr/>
          <p:nvPr/>
        </p:nvSpPr>
        <p:spPr>
          <a:xfrm>
            <a:off x="1677988" y="914400"/>
            <a:ext cx="7219950" cy="5111750"/>
          </a:xfrm>
          <a:prstGeom prst="teardrop">
            <a:avLst>
              <a:gd name="adj" fmla="val 69754"/>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lnSpc>
                <a:spcPct val="107000"/>
              </a:lnSpc>
              <a:spcBef>
                <a:spcPts val="0"/>
              </a:spcBef>
              <a:spcAft>
                <a:spcPts val="800"/>
              </a:spcAft>
              <a:defRPr/>
            </a:pP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Alla fine abbiamo fatto alcune riflessioni chiedendoci come sarebbe una qualsiasi festa di paese con l’aggiunta di canti popolari dell’epoca…secondo noi sarebbe molto più divertente parteciparvi e perché al giorno d’oggi è difficile trovare qualche canto comune al di fuori dei balli di gruppo estivi!</a:t>
            </a:r>
            <a:endParaRPr lang="it-IT"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it-IT" b="1" dirty="0">
                <a:latin typeface="Calibri" panose="020F0502020204030204" pitchFamily="34" charset="0"/>
                <a:ea typeface="Calibri" panose="020F0502020204030204" pitchFamily="34" charset="0"/>
                <a:cs typeface="Times New Roman" panose="02020603050405020304" pitchFamily="18" charset="0"/>
              </a:rPr>
              <a:t> </a:t>
            </a: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06224" y="2855891"/>
            <a:ext cx="1114425" cy="914400"/>
          </a:xfrm>
          <a:prstGeom prst="rect">
            <a:avLst/>
          </a:prstGeom>
        </p:spPr>
      </p:pic>
    </p:spTree>
    <p:extLst>
      <p:ext uri="{BB962C8B-B14F-4D97-AF65-F5344CB8AC3E}">
        <p14:creationId xmlns="" xmlns:p14="http://schemas.microsoft.com/office/powerpoint/2010/main" val="20596096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03300" y="1584102"/>
            <a:ext cx="6096000" cy="5078313"/>
          </a:xfrm>
          <a:prstGeom prst="rect">
            <a:avLst/>
          </a:prstGeom>
        </p:spPr>
        <p:txBody>
          <a:bodyPr>
            <a:spAutoFit/>
          </a:bodyPr>
          <a:lstStyle/>
          <a:p>
            <a:pPr algn="ctr"/>
            <a:r>
              <a:rPr lang="it-IT" altLang="it-IT" sz="5400" b="1" i="1" dirty="0" smtClean="0"/>
              <a:t>MARIA CARMELA </a:t>
            </a:r>
          </a:p>
          <a:p>
            <a:pPr algn="ctr"/>
            <a:r>
              <a:rPr lang="it-IT" altLang="it-IT" sz="5400" b="1" i="1" dirty="0" smtClean="0"/>
              <a:t>MELILLO </a:t>
            </a:r>
          </a:p>
          <a:p>
            <a:pPr algn="ctr"/>
            <a:endParaRPr lang="it-IT" altLang="it-IT" sz="5400" b="1" i="1" dirty="0" smtClean="0"/>
          </a:p>
          <a:p>
            <a:pPr algn="ctr"/>
            <a:r>
              <a:rPr lang="it-IT" altLang="it-IT" sz="5400" b="1" i="1" dirty="0" smtClean="0"/>
              <a:t>VALENTINA </a:t>
            </a:r>
          </a:p>
          <a:p>
            <a:pPr algn="ctr"/>
            <a:r>
              <a:rPr lang="it-IT" altLang="it-IT" sz="5400" b="1" i="1" dirty="0" smtClean="0"/>
              <a:t>AMENDOLA </a:t>
            </a:r>
          </a:p>
          <a:p>
            <a:pPr algn="ctr"/>
            <a:endParaRPr lang="it-IT" altLang="it-IT" sz="5400" b="1" i="1" dirty="0" smtClean="0"/>
          </a:p>
        </p:txBody>
      </p:sp>
      <p:sp>
        <p:nvSpPr>
          <p:cNvPr id="5" name="Nastro 2 4"/>
          <p:cNvSpPr/>
          <p:nvPr/>
        </p:nvSpPr>
        <p:spPr>
          <a:xfrm>
            <a:off x="7824788" y="3089632"/>
            <a:ext cx="4367212" cy="1441450"/>
          </a:xfrm>
          <a:prstGeom prst="ribbon">
            <a:avLst>
              <a:gd name="adj1" fmla="val 6822"/>
              <a:gd name="adj2" fmla="val 43750"/>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it-IT" b="1" i="1" dirty="0" smtClean="0">
                <a:solidFill>
                  <a:srgbClr val="7030A0"/>
                </a:solidFill>
              </a:rPr>
              <a:t>Classe 2^C</a:t>
            </a:r>
          </a:p>
          <a:p>
            <a:pPr algn="ctr" eaLnBrk="1" fontAlgn="auto" hangingPunct="1">
              <a:spcBef>
                <a:spcPts val="0"/>
              </a:spcBef>
              <a:spcAft>
                <a:spcPts val="0"/>
              </a:spcAft>
              <a:defRPr/>
            </a:pPr>
            <a:r>
              <a:rPr lang="it-IT" b="1" i="1" dirty="0" smtClean="0">
                <a:solidFill>
                  <a:srgbClr val="7030A0"/>
                </a:solidFill>
              </a:rPr>
              <a:t>Insegnante : Tiziana </a:t>
            </a:r>
            <a:r>
              <a:rPr lang="it-IT" b="1" i="1" dirty="0" smtClean="0">
                <a:solidFill>
                  <a:srgbClr val="7030A0"/>
                </a:solidFill>
              </a:rPr>
              <a:t>Storti</a:t>
            </a:r>
          </a:p>
          <a:p>
            <a:pPr algn="ctr" eaLnBrk="1" fontAlgn="auto" hangingPunct="1">
              <a:spcBef>
                <a:spcPts val="0"/>
              </a:spcBef>
              <a:spcAft>
                <a:spcPts val="0"/>
              </a:spcAft>
              <a:defRPr/>
            </a:pPr>
            <a:r>
              <a:rPr lang="it-IT" b="1" i="1" dirty="0" smtClean="0">
                <a:solidFill>
                  <a:srgbClr val="7030A0"/>
                </a:solidFill>
              </a:rPr>
              <a:t>a. s. </a:t>
            </a:r>
            <a:r>
              <a:rPr lang="it-IT" b="1" i="1" smtClean="0">
                <a:solidFill>
                  <a:srgbClr val="7030A0"/>
                </a:solidFill>
              </a:rPr>
              <a:t>2015/2016</a:t>
            </a:r>
            <a:endParaRPr lang="it-IT" b="1" i="1" dirty="0">
              <a:solidFill>
                <a:srgbClr val="7030A0"/>
              </a:solidFill>
            </a:endParaRPr>
          </a:p>
        </p:txBody>
      </p:sp>
    </p:spTree>
    <p:extLst>
      <p:ext uri="{BB962C8B-B14F-4D97-AF65-F5344CB8AC3E}">
        <p14:creationId xmlns="" xmlns:p14="http://schemas.microsoft.com/office/powerpoint/2010/main" val="196158947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21185"/>
            <a:ext cx="10831132" cy="4884155"/>
          </a:xfrm>
        </p:spPr>
        <p:txBody>
          <a:bodyPr/>
          <a:lstStyle/>
          <a:p>
            <a:r>
              <a:rPr lang="it-IT" sz="2400" dirty="0" smtClean="0"/>
              <a:t>La professoressa Storti Tiziana ci ha assegnato una ricerca sui canti popolari di Monteforte e noi l’abbiamo realizzata facendo delle interviste  a gente che abita a Monteforte da ormai molto tempo e delle riflessioni nostre su questi canti.</a:t>
            </a:r>
          </a:p>
          <a:p>
            <a:r>
              <a:rPr lang="it-IT" sz="2400" dirty="0" smtClean="0"/>
              <a:t>Dato che Monteforte è un piccolo paesino non ci sono molti canti e ce ne sono ancora meno documentati</a:t>
            </a:r>
            <a:r>
              <a:rPr lang="it-IT" dirty="0" smtClean="0"/>
              <a:t>.</a:t>
            </a:r>
          </a:p>
          <a:p>
            <a:endParaRPr lang="it-IT" dirty="0"/>
          </a:p>
        </p:txBody>
      </p:sp>
    </p:spTree>
    <p:extLst>
      <p:ext uri="{BB962C8B-B14F-4D97-AF65-F5344CB8AC3E}">
        <p14:creationId xmlns="" xmlns:p14="http://schemas.microsoft.com/office/powerpoint/2010/main" val="18717309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966177" y="1605344"/>
            <a:ext cx="6096000" cy="3046988"/>
          </a:xfrm>
          <a:prstGeom prst="rect">
            <a:avLst/>
          </a:prstGeom>
        </p:spPr>
        <p:txBody>
          <a:bodyPr>
            <a:spAutoFit/>
          </a:bodyPr>
          <a:lstStyle/>
          <a:p>
            <a:pPr algn="ctr">
              <a:defRPr/>
            </a:pPr>
            <a:r>
              <a:rPr lang="it-IT" sz="3200" b="1" i="1" dirty="0"/>
              <a:t>Oggi abbiamo voluto parlare dei canti popolari di </a:t>
            </a:r>
          </a:p>
          <a:p>
            <a:pPr algn="ctr">
              <a:defRPr/>
            </a:pPr>
            <a:r>
              <a:rPr lang="it-IT" sz="3200" b="1" i="1" dirty="0"/>
              <a:t>Monteforte irpino</a:t>
            </a:r>
          </a:p>
          <a:p>
            <a:pPr algn="ctr">
              <a:defRPr/>
            </a:pPr>
            <a:r>
              <a:rPr lang="it-IT" sz="3200" b="1" i="1" dirty="0"/>
              <a:t> scrivendo cosa sono, </a:t>
            </a:r>
          </a:p>
          <a:p>
            <a:pPr algn="ctr">
              <a:defRPr/>
            </a:pPr>
            <a:r>
              <a:rPr lang="it-IT" sz="3200" b="1" i="1" dirty="0"/>
              <a:t>cosa rappresentano e aggiungendo dei nostri pareri.</a:t>
            </a:r>
            <a:endParaRPr lang="it-IT" sz="3200" i="1" dirty="0"/>
          </a:p>
        </p:txBody>
      </p:sp>
      <p:sp>
        <p:nvSpPr>
          <p:cNvPr id="6" name="Cornice 5"/>
          <p:cNvSpPr/>
          <p:nvPr/>
        </p:nvSpPr>
        <p:spPr>
          <a:xfrm>
            <a:off x="1300766" y="784883"/>
            <a:ext cx="7714445" cy="46879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 xmlns:p14="http://schemas.microsoft.com/office/powerpoint/2010/main" val="334764086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solidFill>
                  <a:srgbClr val="7030A0"/>
                </a:solidFill>
              </a:rPr>
              <a:t>DEFINIZIONE DI CANTI POPOLARI </a:t>
            </a:r>
            <a:br>
              <a:rPr lang="it-IT" altLang="it-IT" dirty="0">
                <a:solidFill>
                  <a:srgbClr val="7030A0"/>
                </a:solidFill>
              </a:rPr>
            </a:br>
            <a:endParaRPr lang="it-IT" dirty="0"/>
          </a:p>
        </p:txBody>
      </p:sp>
      <p:sp>
        <p:nvSpPr>
          <p:cNvPr id="4" name="Pergamena 1 3"/>
          <p:cNvSpPr/>
          <p:nvPr/>
        </p:nvSpPr>
        <p:spPr>
          <a:xfrm>
            <a:off x="677334" y="1702739"/>
            <a:ext cx="8301037" cy="4325938"/>
          </a:xfrm>
          <a:prstGeom prst="verticalScroll">
            <a:avLst>
              <a:gd name="adj" fmla="val 14878"/>
            </a:avLst>
          </a:prstGeom>
        </p:spPr>
        <p:style>
          <a:lnRef idx="2">
            <a:schemeClr val="accent2"/>
          </a:lnRef>
          <a:fillRef idx="1">
            <a:schemeClr val="lt1"/>
          </a:fillRef>
          <a:effectRef idx="0">
            <a:schemeClr val="accent2"/>
          </a:effectRef>
          <a:fontRef idx="minor">
            <a:schemeClr val="dk1"/>
          </a:fontRef>
        </p:style>
        <p:txBody>
          <a:bodyPr anchor="ctr"/>
          <a:lstStyle/>
          <a:p>
            <a:pPr defTabSz="914400" eaLnBrk="1" fontAlgn="auto" hangingPunct="1">
              <a:spcBef>
                <a:spcPts val="0"/>
              </a:spcBef>
              <a:spcAft>
                <a:spcPts val="0"/>
              </a:spcAft>
              <a:defRPr/>
            </a:pPr>
            <a:r>
              <a:rPr lang="it-IT" b="1" i="1" dirty="0">
                <a:solidFill>
                  <a:schemeClr val="tx1"/>
                </a:solidFill>
              </a:rPr>
              <a:t>I canti popolari sono melodie provenienti dal popolo (il significato è sicuramente generico, in quanto vuol significare anche una melodia molto conosciuta). Noi crediamo che la musica popolare susciti un certo interesse da parte di molte persone poiché non sono le solite melodie molto elaborate bensì con un semplice ritmo e testo abbastanza confidenziale. Spesso una linea melodica può avere diversi testi o lo stesso testo può essere stato adattato a diverse melodie. </a:t>
            </a:r>
            <a:endParaRPr lang="it-IT" i="1" dirty="0">
              <a:solidFill>
                <a:schemeClr val="tx1"/>
              </a:solidFill>
            </a:endParaRPr>
          </a:p>
        </p:txBody>
      </p:sp>
    </p:spTree>
    <p:extLst>
      <p:ext uri="{BB962C8B-B14F-4D97-AF65-F5344CB8AC3E}">
        <p14:creationId xmlns="" xmlns:p14="http://schemas.microsoft.com/office/powerpoint/2010/main" val="14390389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ltLang="it-IT" b="1" dirty="0">
                <a:solidFill>
                  <a:srgbClr val="7030A0"/>
                </a:solidFill>
              </a:rPr>
              <a:t>Abbiamo intervistato alcune persone sui canti popolari di Monteforte Irpino.</a:t>
            </a:r>
            <a:br>
              <a:rPr lang="it-IT" altLang="it-IT" b="1" dirty="0">
                <a:solidFill>
                  <a:srgbClr val="7030A0"/>
                </a:solidFill>
              </a:rPr>
            </a:br>
            <a:endParaRPr lang="it-IT" dirty="0"/>
          </a:p>
        </p:txBody>
      </p:sp>
      <p:sp>
        <p:nvSpPr>
          <p:cNvPr id="4" name="Rettangolo 3"/>
          <p:cNvSpPr/>
          <p:nvPr/>
        </p:nvSpPr>
        <p:spPr>
          <a:xfrm>
            <a:off x="0" y="2162332"/>
            <a:ext cx="11077507" cy="323391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it-IT" b="1" dirty="0">
                <a:solidFill>
                  <a:srgbClr val="7030A0"/>
                </a:solidFill>
              </a:rPr>
              <a:t>*</a:t>
            </a:r>
            <a:r>
              <a:rPr lang="it-IT" b="1" dirty="0"/>
              <a:t>La prima intervista l’abbiamo fatta al signor Luigi che abita a Monteforte da molto tempo:</a:t>
            </a:r>
          </a:p>
          <a:p>
            <a:pPr eaLnBrk="1" fontAlgn="auto" hangingPunct="1">
              <a:spcBef>
                <a:spcPts val="0"/>
              </a:spcBef>
              <a:spcAft>
                <a:spcPts val="0"/>
              </a:spcAft>
              <a:defRPr/>
            </a:pPr>
            <a:endParaRPr lang="it-IT" b="1" dirty="0"/>
          </a:p>
          <a:p>
            <a:pPr eaLnBrk="1" fontAlgn="auto" hangingPunct="1">
              <a:spcBef>
                <a:spcPts val="0"/>
              </a:spcBef>
              <a:spcAft>
                <a:spcPts val="0"/>
              </a:spcAft>
              <a:defRPr/>
            </a:pPr>
            <a:endParaRPr lang="it-IT" dirty="0"/>
          </a:p>
          <a:p>
            <a:pPr eaLnBrk="1" fontAlgn="auto" hangingPunct="1">
              <a:spcBef>
                <a:spcPts val="0"/>
              </a:spcBef>
              <a:spcAft>
                <a:spcPts val="0"/>
              </a:spcAft>
              <a:defRPr/>
            </a:pPr>
            <a:r>
              <a:rPr lang="it-IT" b="1" dirty="0">
                <a:solidFill>
                  <a:srgbClr val="7030A0"/>
                </a:solidFill>
              </a:rPr>
              <a:t>“</a:t>
            </a:r>
            <a:r>
              <a:rPr lang="it-IT" b="1" dirty="0"/>
              <a:t>Dunque, prima si facevano tanti canti popolari…e ci si riuniva tutti insieme maggiormente quando c’erano i raccolti del mais, allora chi con la fisarmonica, chi con la chitarra ci si riuniva nei grandi spazi delle campagne e si facevano tutti insieme questi canti popolari come “Michele e mà”, “Iuccetella”, “Mamma Rosa”, “La campagnola” e tanti altri…il divertimento di allora era quello rispetto ai giorni nostri.</a:t>
            </a:r>
            <a:r>
              <a:rPr lang="it-IT" b="1" dirty="0">
                <a:solidFill>
                  <a:srgbClr val="7030A0"/>
                </a:solidFill>
              </a:rPr>
              <a:t>”</a:t>
            </a:r>
            <a:endParaRPr lang="it-IT" dirty="0">
              <a:solidFill>
                <a:srgbClr val="7030A0"/>
              </a:solidFill>
            </a:endParaRPr>
          </a:p>
        </p:txBody>
      </p:sp>
      <p:pic>
        <p:nvPicPr>
          <p:cNvPr id="3" name="Segnale acust. registr.">
            <a:hlinkClick r:id="" action="ppaction://media"/>
          </p:cNvPr>
          <p:cNvPicPr>
            <a:picLocks noChangeAspect="1"/>
          </p:cNvPicPr>
          <p:nvPr>
            <a:audioFile r:link="rId1"/>
            <p:extLst>
              <p:ext uri="{DAA4B4D4-6D71-4841-9C94-3DE7FCFB9230}">
                <p14:media xmlns="" xmlns:p14="http://schemas.microsoft.com/office/powerpoint/2010/main" r:embed="rId3"/>
              </p:ext>
            </p:extLst>
          </p:nvPr>
        </p:nvPicPr>
        <p:blipFill>
          <a:blip r:embed="rId4" cstate="print"/>
          <a:stretch>
            <a:fillRect/>
          </a:stretch>
        </p:blipFill>
        <p:spPr>
          <a:xfrm>
            <a:off x="549498" y="5493912"/>
            <a:ext cx="609600" cy="609600"/>
          </a:xfrm>
          <a:prstGeom prst="rect">
            <a:avLst/>
          </a:prstGeom>
        </p:spPr>
      </p:pic>
    </p:spTree>
    <p:extLst>
      <p:ext uri="{BB962C8B-B14F-4D97-AF65-F5344CB8AC3E}">
        <p14:creationId xmlns="" xmlns:p14="http://schemas.microsoft.com/office/powerpoint/2010/main" val="1227172175"/>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29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223069"/>
            <a:ext cx="12050713" cy="37750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lnSpc>
                <a:spcPct val="107000"/>
              </a:lnSpc>
              <a:spcBef>
                <a:spcPts val="0"/>
              </a:spcBef>
              <a:spcAft>
                <a:spcPts val="800"/>
              </a:spcAft>
              <a:defRPr/>
            </a:pP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it-IT" sz="2400" b="1" dirty="0">
                <a:latin typeface="Calibri" panose="020F0502020204030204" pitchFamily="34" charset="0"/>
                <a:ea typeface="Calibri" panose="020F0502020204030204" pitchFamily="34" charset="0"/>
                <a:cs typeface="Times New Roman" panose="02020603050405020304" pitchFamily="18" charset="0"/>
              </a:rPr>
              <a:t>La </a:t>
            </a:r>
            <a:r>
              <a:rPr lang="it-IT" sz="2400" b="1" dirty="0" smtClean="0">
                <a:latin typeface="Calibri" panose="020F0502020204030204" pitchFamily="34" charset="0"/>
                <a:ea typeface="Calibri" panose="020F0502020204030204" pitchFamily="34" charset="0"/>
                <a:cs typeface="Times New Roman" panose="02020603050405020304" pitchFamily="18" charset="0"/>
              </a:rPr>
              <a:t>seconda alla </a:t>
            </a:r>
            <a:r>
              <a:rPr lang="it-IT" sz="2400" b="1" dirty="0">
                <a:latin typeface="Calibri" panose="020F0502020204030204" pitchFamily="34" charset="0"/>
                <a:ea typeface="Calibri" panose="020F0502020204030204" pitchFamily="34" charset="0"/>
                <a:cs typeface="Times New Roman" panose="02020603050405020304" pitchFamily="18" charset="0"/>
              </a:rPr>
              <a:t>signora Raffaela Iantosca di 77 anni che abitava a Monteforte da quando era piccola per poi trasferirsi a Napoli: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it-IT" sz="2400" b="1" dirty="0">
                <a:latin typeface="Calibri" panose="020F0502020204030204" pitchFamily="34" charset="0"/>
                <a:ea typeface="Calibri" panose="020F0502020204030204" pitchFamily="34" charset="0"/>
                <a:cs typeface="Times New Roman" panose="02020603050405020304" pitchFamily="18" charset="0"/>
              </a:rPr>
              <a:t>Io mi ricordo che quando ero bambina andavo sempre nella campagna di mio zio con tutti i suoi vicini per cantare dei canti popolari, l’unico di cui rammento il motivo è: </a:t>
            </a:r>
            <a:r>
              <a:rPr lang="it-IT" sz="2400" b="1" dirty="0" smtClean="0">
                <a:latin typeface="Calibri" panose="020F0502020204030204" pitchFamily="34" charset="0"/>
                <a:ea typeface="Calibri" panose="020F0502020204030204" pitchFamily="34" charset="0"/>
                <a:cs typeface="Times New Roman" panose="02020603050405020304" pitchFamily="18" charset="0"/>
              </a:rPr>
              <a:t>“Simm Iut e simm venut”. Purtroppo </a:t>
            </a:r>
            <a:r>
              <a:rPr lang="it-IT" sz="2400" b="1" dirty="0">
                <a:latin typeface="Calibri" panose="020F0502020204030204" pitchFamily="34" charset="0"/>
                <a:ea typeface="Calibri" panose="020F0502020204030204" pitchFamily="34" charset="0"/>
                <a:cs typeface="Times New Roman" panose="02020603050405020304" pitchFamily="18" charset="0"/>
              </a:rPr>
              <a:t>mi sono trasferita a Napoli quando avevo solo 13 anni e non conosco molti altri canti.</a:t>
            </a:r>
            <a:r>
              <a:rPr lang="it-IT"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endParaRPr lang="it-IT"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Segnale acust. registr.">
            <a:hlinkClick r:id="" action="ppaction://media"/>
          </p:cNvPr>
          <p:cNvPicPr>
            <a:picLocks noChangeAspect="1"/>
          </p:cNvPicPr>
          <p:nvPr>
            <a:audioFile r:link="rId1"/>
            <p:extLst>
              <p:ext uri="{DAA4B4D4-6D71-4841-9C94-3DE7FCFB9230}">
                <p14:media xmlns="" xmlns:p14="http://schemas.microsoft.com/office/powerpoint/2010/main" r:embed="rId3"/>
              </p:ext>
            </p:extLst>
          </p:nvPr>
        </p:nvPicPr>
        <p:blipFill>
          <a:blip r:embed="rId4" cstate="print"/>
          <a:stretch>
            <a:fillRect/>
          </a:stretch>
        </p:blipFill>
        <p:spPr>
          <a:xfrm>
            <a:off x="626772" y="5262093"/>
            <a:ext cx="609600" cy="609600"/>
          </a:xfrm>
          <a:prstGeom prst="rect">
            <a:avLst/>
          </a:prstGeom>
        </p:spPr>
      </p:pic>
    </p:spTree>
    <p:extLst>
      <p:ext uri="{BB962C8B-B14F-4D97-AF65-F5344CB8AC3E}">
        <p14:creationId xmlns="" xmlns:p14="http://schemas.microsoft.com/office/powerpoint/2010/main" val="34160022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7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28034" y="1365250"/>
            <a:ext cx="9363075" cy="4394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it-IT" b="1" dirty="0"/>
              <a:t> </a:t>
            </a:r>
            <a:r>
              <a:rPr lang="it-IT" sz="3200" b="1" dirty="0"/>
              <a:t>Report </a:t>
            </a:r>
          </a:p>
          <a:p>
            <a:pPr algn="ctr" eaLnBrk="1" fontAlgn="auto" hangingPunct="1">
              <a:spcBef>
                <a:spcPts val="0"/>
              </a:spcBef>
              <a:spcAft>
                <a:spcPts val="0"/>
              </a:spcAft>
              <a:defRPr/>
            </a:pPr>
            <a:r>
              <a:rPr lang="it-IT" b="1" dirty="0"/>
              <a:t>Le persone dai 50 agli 80 anni hanno vissuto di più questo periodo e Monteforte dal 2013 ha avuto una popolazione molto giovane perciò le persone anziane non sono molte.</a:t>
            </a:r>
            <a:endParaRPr lang="it-IT" dirty="0">
              <a:solidFill>
                <a:schemeClr val="bg1"/>
              </a:solidFill>
            </a:endParaRPr>
          </a:p>
        </p:txBody>
      </p:sp>
      <p:cxnSp>
        <p:nvCxnSpPr>
          <p:cNvPr id="6" name="Connettore 4 5"/>
          <p:cNvCxnSpPr/>
          <p:nvPr/>
        </p:nvCxnSpPr>
        <p:spPr>
          <a:xfrm>
            <a:off x="4314423" y="386366"/>
            <a:ext cx="1983346" cy="97888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Connettore 4 7"/>
          <p:cNvCxnSpPr/>
          <p:nvPr/>
        </p:nvCxnSpPr>
        <p:spPr>
          <a:xfrm>
            <a:off x="5009882" y="5759450"/>
            <a:ext cx="1828800" cy="950443"/>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2279216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37374" y="652100"/>
            <a:ext cx="6096000" cy="3785652"/>
          </a:xfrm>
          <a:prstGeom prst="rect">
            <a:avLst/>
          </a:prstGeom>
        </p:spPr>
        <p:txBody>
          <a:bodyPr>
            <a:spAutoFit/>
          </a:bodyPr>
          <a:lstStyle/>
          <a:p>
            <a:pPr>
              <a:defRPr/>
            </a:pPr>
            <a:r>
              <a:rPr lang="it-IT" sz="2400" b="1" dirty="0"/>
              <a:t>Come abbiamo sentito, alle persone che abbiamo intervistato, manca molto riunirsi per festeggiare le feste paesane e divertirsi con questi canti.</a:t>
            </a:r>
            <a:endParaRPr lang="it-IT" sz="2400" dirty="0"/>
          </a:p>
          <a:p>
            <a:pPr>
              <a:defRPr/>
            </a:pPr>
            <a:r>
              <a:rPr lang="it-IT" sz="2400" b="1" dirty="0"/>
              <a:t>Facendo una più approfondita ricerca abbiamo scoperto molti altri canti come NINNA NANNA (canto corale di voci miste cantato molto durante la festa dell’uva) e MAMMA MIA SON STUFA (cantata in varie occasioni).</a:t>
            </a:r>
            <a:endParaRPr lang="it-IT" sz="2400" dirty="0"/>
          </a:p>
        </p:txBody>
      </p:sp>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33374" y="2421228"/>
            <a:ext cx="3537663" cy="2582214"/>
          </a:xfrm>
          <a:prstGeom prst="rect">
            <a:avLst/>
          </a:prstGeom>
        </p:spPr>
      </p:pic>
    </p:spTree>
    <p:extLst>
      <p:ext uri="{BB962C8B-B14F-4D97-AF65-F5344CB8AC3E}">
        <p14:creationId xmlns="" xmlns:p14="http://schemas.microsoft.com/office/powerpoint/2010/main" val="2370711108"/>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65420" y="1315253"/>
            <a:ext cx="6096000" cy="4026552"/>
          </a:xfrm>
          <a:prstGeom prst="rect">
            <a:avLst/>
          </a:prstGeom>
        </p:spPr>
        <p:txBody>
          <a:bodyPr>
            <a:spAutoFit/>
          </a:bodyPr>
          <a:lstStyle/>
          <a:p>
            <a:pPr algn="ctr">
              <a:lnSpc>
                <a:spcPct val="107000"/>
              </a:lnSpc>
              <a:spcAft>
                <a:spcPts val="800"/>
              </a:spcAft>
            </a:pPr>
            <a:r>
              <a:rPr lang="it-IT" altLang="it-IT" sz="2400" b="1" dirty="0" smtClean="0">
                <a:latin typeface="Calibri" panose="020F0502020204030204" pitchFamily="34" charset="0"/>
                <a:ea typeface="Calibri" panose="020F0502020204030204" pitchFamily="34" charset="0"/>
                <a:cs typeface="Times New Roman" panose="02020603050405020304" pitchFamily="18" charset="0"/>
              </a:rPr>
              <a:t>Abbiamo intervistato inoltre molti dei nostri nonni e facendo un riassunto delle risposte alle nostre domande abbiamo dedotto che: Quando i nostri nonni erano giovani partecipavano quasi sempre alle feste di paese e molti di loro si spostavano in diversi posti apposta per partecipare a questi eventi…di solito questi canti venivano cantati in occasione di sagre, festival, feste di particolari Santi e molte altre. </a:t>
            </a:r>
            <a:endParaRPr lang="it-IT" altLang="it-IT"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igura a mano libera 4"/>
          <p:cNvSpPr/>
          <p:nvPr/>
        </p:nvSpPr>
        <p:spPr>
          <a:xfrm>
            <a:off x="1506122" y="935267"/>
            <a:ext cx="971550" cy="981075"/>
          </a:xfrm>
          <a:custGeom>
            <a:avLst/>
            <a:gdLst>
              <a:gd name="connsiteX0" fmla="*/ 1420836 w 9523827"/>
              <a:gd name="connsiteY0" fmla="*/ 2110154 h 6117581"/>
              <a:gd name="connsiteX1" fmla="*/ 1294227 w 9523827"/>
              <a:gd name="connsiteY1" fmla="*/ 2180492 h 6117581"/>
              <a:gd name="connsiteX2" fmla="*/ 1223889 w 9523827"/>
              <a:gd name="connsiteY2" fmla="*/ 2194560 h 6117581"/>
              <a:gd name="connsiteX3" fmla="*/ 1167618 w 9523827"/>
              <a:gd name="connsiteY3" fmla="*/ 2208627 h 6117581"/>
              <a:gd name="connsiteX4" fmla="*/ 1083212 w 9523827"/>
              <a:gd name="connsiteY4" fmla="*/ 2236763 h 6117581"/>
              <a:gd name="connsiteX5" fmla="*/ 886264 w 9523827"/>
              <a:gd name="connsiteY5" fmla="*/ 2250830 h 6117581"/>
              <a:gd name="connsiteX6" fmla="*/ 647113 w 9523827"/>
              <a:gd name="connsiteY6" fmla="*/ 2222695 h 6117581"/>
              <a:gd name="connsiteX7" fmla="*/ 562707 w 9523827"/>
              <a:gd name="connsiteY7" fmla="*/ 2194560 h 6117581"/>
              <a:gd name="connsiteX8" fmla="*/ 506436 w 9523827"/>
              <a:gd name="connsiteY8" fmla="*/ 2180492 h 6117581"/>
              <a:gd name="connsiteX9" fmla="*/ 450166 w 9523827"/>
              <a:gd name="connsiteY9" fmla="*/ 2067950 h 6117581"/>
              <a:gd name="connsiteX10" fmla="*/ 422030 w 9523827"/>
              <a:gd name="connsiteY10" fmla="*/ 1997612 h 6117581"/>
              <a:gd name="connsiteX11" fmla="*/ 393895 w 9523827"/>
              <a:gd name="connsiteY11" fmla="*/ 1955409 h 6117581"/>
              <a:gd name="connsiteX12" fmla="*/ 337624 w 9523827"/>
              <a:gd name="connsiteY12" fmla="*/ 1856935 h 6117581"/>
              <a:gd name="connsiteX13" fmla="*/ 323556 w 9523827"/>
              <a:gd name="connsiteY13" fmla="*/ 1786597 h 6117581"/>
              <a:gd name="connsiteX14" fmla="*/ 267286 w 9523827"/>
              <a:gd name="connsiteY14" fmla="*/ 1645920 h 6117581"/>
              <a:gd name="connsiteX15" fmla="*/ 239150 w 9523827"/>
              <a:gd name="connsiteY15" fmla="*/ 1533378 h 6117581"/>
              <a:gd name="connsiteX16" fmla="*/ 253218 w 9523827"/>
              <a:gd name="connsiteY16" fmla="*/ 1406769 h 6117581"/>
              <a:gd name="connsiteX17" fmla="*/ 309489 w 9523827"/>
              <a:gd name="connsiteY17" fmla="*/ 1392701 h 6117581"/>
              <a:gd name="connsiteX18" fmla="*/ 351692 w 9523827"/>
              <a:gd name="connsiteY18" fmla="*/ 1350498 h 6117581"/>
              <a:gd name="connsiteX19" fmla="*/ 506436 w 9523827"/>
              <a:gd name="connsiteY19" fmla="*/ 1364566 h 6117581"/>
              <a:gd name="connsiteX20" fmla="*/ 548640 w 9523827"/>
              <a:gd name="connsiteY20" fmla="*/ 1392701 h 6117581"/>
              <a:gd name="connsiteX21" fmla="*/ 604910 w 9523827"/>
              <a:gd name="connsiteY21" fmla="*/ 1434904 h 6117581"/>
              <a:gd name="connsiteX22" fmla="*/ 633046 w 9523827"/>
              <a:gd name="connsiteY22" fmla="*/ 1477107 h 6117581"/>
              <a:gd name="connsiteX23" fmla="*/ 717452 w 9523827"/>
              <a:gd name="connsiteY23" fmla="*/ 1589649 h 6117581"/>
              <a:gd name="connsiteX24" fmla="*/ 731520 w 9523827"/>
              <a:gd name="connsiteY24" fmla="*/ 1631852 h 6117581"/>
              <a:gd name="connsiteX25" fmla="*/ 745587 w 9523827"/>
              <a:gd name="connsiteY25" fmla="*/ 1688123 h 6117581"/>
              <a:gd name="connsiteX26" fmla="*/ 773723 w 9523827"/>
              <a:gd name="connsiteY26" fmla="*/ 1716258 h 6117581"/>
              <a:gd name="connsiteX27" fmla="*/ 801858 w 9523827"/>
              <a:gd name="connsiteY27" fmla="*/ 1758461 h 6117581"/>
              <a:gd name="connsiteX28" fmla="*/ 928467 w 9523827"/>
              <a:gd name="connsiteY28" fmla="*/ 1786597 h 6117581"/>
              <a:gd name="connsiteX29" fmla="*/ 984738 w 9523827"/>
              <a:gd name="connsiteY29" fmla="*/ 1772529 h 6117581"/>
              <a:gd name="connsiteX30" fmla="*/ 998806 w 9523827"/>
              <a:gd name="connsiteY30" fmla="*/ 1716258 h 6117581"/>
              <a:gd name="connsiteX31" fmla="*/ 956603 w 9523827"/>
              <a:gd name="connsiteY31" fmla="*/ 1477107 h 6117581"/>
              <a:gd name="connsiteX32" fmla="*/ 928467 w 9523827"/>
              <a:gd name="connsiteY32" fmla="*/ 1448972 h 6117581"/>
              <a:gd name="connsiteX33" fmla="*/ 886264 w 9523827"/>
              <a:gd name="connsiteY33" fmla="*/ 1434904 h 6117581"/>
              <a:gd name="connsiteX34" fmla="*/ 858129 w 9523827"/>
              <a:gd name="connsiteY34" fmla="*/ 1392701 h 6117581"/>
              <a:gd name="connsiteX35" fmla="*/ 801858 w 9523827"/>
              <a:gd name="connsiteY35" fmla="*/ 1336430 h 6117581"/>
              <a:gd name="connsiteX36" fmla="*/ 759655 w 9523827"/>
              <a:gd name="connsiteY36" fmla="*/ 1153550 h 6117581"/>
              <a:gd name="connsiteX37" fmla="*/ 745587 w 9523827"/>
              <a:gd name="connsiteY37" fmla="*/ 1097280 h 6117581"/>
              <a:gd name="connsiteX38" fmla="*/ 801858 w 9523827"/>
              <a:gd name="connsiteY38" fmla="*/ 928467 h 6117581"/>
              <a:gd name="connsiteX39" fmla="*/ 844061 w 9523827"/>
              <a:gd name="connsiteY39" fmla="*/ 872197 h 6117581"/>
              <a:gd name="connsiteX40" fmla="*/ 886264 w 9523827"/>
              <a:gd name="connsiteY40" fmla="*/ 858129 h 6117581"/>
              <a:gd name="connsiteX41" fmla="*/ 928467 w 9523827"/>
              <a:gd name="connsiteY41" fmla="*/ 829994 h 6117581"/>
              <a:gd name="connsiteX42" fmla="*/ 998806 w 9523827"/>
              <a:gd name="connsiteY42" fmla="*/ 759655 h 6117581"/>
              <a:gd name="connsiteX43" fmla="*/ 1012873 w 9523827"/>
              <a:gd name="connsiteY43" fmla="*/ 717452 h 6117581"/>
              <a:gd name="connsiteX44" fmla="*/ 1055076 w 9523827"/>
              <a:gd name="connsiteY44" fmla="*/ 520504 h 6117581"/>
              <a:gd name="connsiteX45" fmla="*/ 1083212 w 9523827"/>
              <a:gd name="connsiteY45" fmla="*/ 436098 h 6117581"/>
              <a:gd name="connsiteX46" fmla="*/ 1209821 w 9523827"/>
              <a:gd name="connsiteY46" fmla="*/ 351692 h 6117581"/>
              <a:gd name="connsiteX47" fmla="*/ 1252024 w 9523827"/>
              <a:gd name="connsiteY47" fmla="*/ 323557 h 6117581"/>
              <a:gd name="connsiteX48" fmla="*/ 1336430 w 9523827"/>
              <a:gd name="connsiteY48" fmla="*/ 253218 h 6117581"/>
              <a:gd name="connsiteX49" fmla="*/ 1378633 w 9523827"/>
              <a:gd name="connsiteY49" fmla="*/ 239150 h 6117581"/>
              <a:gd name="connsiteX50" fmla="*/ 1448972 w 9523827"/>
              <a:gd name="connsiteY50" fmla="*/ 182880 h 6117581"/>
              <a:gd name="connsiteX51" fmla="*/ 1505243 w 9523827"/>
              <a:gd name="connsiteY51" fmla="*/ 112541 h 6117581"/>
              <a:gd name="connsiteX52" fmla="*/ 1561513 w 9523827"/>
              <a:gd name="connsiteY52" fmla="*/ 70338 h 6117581"/>
              <a:gd name="connsiteX53" fmla="*/ 1617784 w 9523827"/>
              <a:gd name="connsiteY53" fmla="*/ 0 h 6117581"/>
              <a:gd name="connsiteX54" fmla="*/ 1674055 w 9523827"/>
              <a:gd name="connsiteY54" fmla="*/ 14067 h 6117581"/>
              <a:gd name="connsiteX55" fmla="*/ 1744393 w 9523827"/>
              <a:gd name="connsiteY55" fmla="*/ 56270 h 6117581"/>
              <a:gd name="connsiteX56" fmla="*/ 1856935 w 9523827"/>
              <a:gd name="connsiteY56" fmla="*/ 182880 h 6117581"/>
              <a:gd name="connsiteX57" fmla="*/ 1885070 w 9523827"/>
              <a:gd name="connsiteY57" fmla="*/ 239150 h 6117581"/>
              <a:gd name="connsiteX58" fmla="*/ 1885070 w 9523827"/>
              <a:gd name="connsiteY58" fmla="*/ 450166 h 6117581"/>
              <a:gd name="connsiteX59" fmla="*/ 1842867 w 9523827"/>
              <a:gd name="connsiteY59" fmla="*/ 506437 h 6117581"/>
              <a:gd name="connsiteX60" fmla="*/ 1814732 w 9523827"/>
              <a:gd name="connsiteY60" fmla="*/ 562707 h 6117581"/>
              <a:gd name="connsiteX61" fmla="*/ 1800664 w 9523827"/>
              <a:gd name="connsiteY61" fmla="*/ 647114 h 6117581"/>
              <a:gd name="connsiteX62" fmla="*/ 1786596 w 9523827"/>
              <a:gd name="connsiteY62" fmla="*/ 703384 h 6117581"/>
              <a:gd name="connsiteX63" fmla="*/ 1814732 w 9523827"/>
              <a:gd name="connsiteY63" fmla="*/ 773723 h 6117581"/>
              <a:gd name="connsiteX64" fmla="*/ 1871003 w 9523827"/>
              <a:gd name="connsiteY64" fmla="*/ 759655 h 6117581"/>
              <a:gd name="connsiteX65" fmla="*/ 1955409 w 9523827"/>
              <a:gd name="connsiteY65" fmla="*/ 703384 h 6117581"/>
              <a:gd name="connsiteX66" fmla="*/ 1969476 w 9523827"/>
              <a:gd name="connsiteY66" fmla="*/ 661181 h 6117581"/>
              <a:gd name="connsiteX67" fmla="*/ 1997612 w 9523827"/>
              <a:gd name="connsiteY67" fmla="*/ 633046 h 6117581"/>
              <a:gd name="connsiteX68" fmla="*/ 2025747 w 9523827"/>
              <a:gd name="connsiteY68" fmla="*/ 590843 h 6117581"/>
              <a:gd name="connsiteX69" fmla="*/ 2082018 w 9523827"/>
              <a:gd name="connsiteY69" fmla="*/ 492369 h 6117581"/>
              <a:gd name="connsiteX70" fmla="*/ 2067950 w 9523827"/>
              <a:gd name="connsiteY70" fmla="*/ 393895 h 6117581"/>
              <a:gd name="connsiteX71" fmla="*/ 2053883 w 9523827"/>
              <a:gd name="connsiteY71" fmla="*/ 337624 h 6117581"/>
              <a:gd name="connsiteX72" fmla="*/ 2124221 w 9523827"/>
              <a:gd name="connsiteY72" fmla="*/ 309489 h 6117581"/>
              <a:gd name="connsiteX73" fmla="*/ 2293033 w 9523827"/>
              <a:gd name="connsiteY73" fmla="*/ 351692 h 6117581"/>
              <a:gd name="connsiteX74" fmla="*/ 2335236 w 9523827"/>
              <a:gd name="connsiteY74" fmla="*/ 365760 h 6117581"/>
              <a:gd name="connsiteX75" fmla="*/ 2377440 w 9523827"/>
              <a:gd name="connsiteY75" fmla="*/ 379827 h 6117581"/>
              <a:gd name="connsiteX76" fmla="*/ 2700996 w 9523827"/>
              <a:gd name="connsiteY76" fmla="*/ 365760 h 6117581"/>
              <a:gd name="connsiteX77" fmla="*/ 2729132 w 9523827"/>
              <a:gd name="connsiteY77" fmla="*/ 337624 h 6117581"/>
              <a:gd name="connsiteX78" fmla="*/ 3038621 w 9523827"/>
              <a:gd name="connsiteY78" fmla="*/ 323557 h 6117581"/>
              <a:gd name="connsiteX79" fmla="*/ 3277772 w 9523827"/>
              <a:gd name="connsiteY79" fmla="*/ 225083 h 6117581"/>
              <a:gd name="connsiteX80" fmla="*/ 3319975 w 9523827"/>
              <a:gd name="connsiteY80" fmla="*/ 168812 h 6117581"/>
              <a:gd name="connsiteX81" fmla="*/ 3418449 w 9523827"/>
              <a:gd name="connsiteY81" fmla="*/ 98474 h 6117581"/>
              <a:gd name="connsiteX82" fmla="*/ 3460652 w 9523827"/>
              <a:gd name="connsiteY82" fmla="*/ 84406 h 6117581"/>
              <a:gd name="connsiteX83" fmla="*/ 3559126 w 9523827"/>
              <a:gd name="connsiteY83" fmla="*/ 140677 h 6117581"/>
              <a:gd name="connsiteX84" fmla="*/ 3685735 w 9523827"/>
              <a:gd name="connsiteY84" fmla="*/ 239150 h 6117581"/>
              <a:gd name="connsiteX85" fmla="*/ 3812344 w 9523827"/>
              <a:gd name="connsiteY85" fmla="*/ 295421 h 6117581"/>
              <a:gd name="connsiteX86" fmla="*/ 3840480 w 9523827"/>
              <a:gd name="connsiteY86" fmla="*/ 239150 h 6117581"/>
              <a:gd name="connsiteX87" fmla="*/ 3981156 w 9523827"/>
              <a:gd name="connsiteY87" fmla="*/ 154744 h 6117581"/>
              <a:gd name="connsiteX88" fmla="*/ 4023360 w 9523827"/>
              <a:gd name="connsiteY88" fmla="*/ 112541 h 6117581"/>
              <a:gd name="connsiteX89" fmla="*/ 4093698 w 9523827"/>
              <a:gd name="connsiteY89" fmla="*/ 98474 h 6117581"/>
              <a:gd name="connsiteX90" fmla="*/ 4515729 w 9523827"/>
              <a:gd name="connsiteY90" fmla="*/ 112541 h 6117581"/>
              <a:gd name="connsiteX91" fmla="*/ 4684541 w 9523827"/>
              <a:gd name="connsiteY91" fmla="*/ 182880 h 6117581"/>
              <a:gd name="connsiteX92" fmla="*/ 4768947 w 9523827"/>
              <a:gd name="connsiteY92" fmla="*/ 211015 h 6117581"/>
              <a:gd name="connsiteX93" fmla="*/ 4797083 w 9523827"/>
              <a:gd name="connsiteY93" fmla="*/ 239150 h 6117581"/>
              <a:gd name="connsiteX94" fmla="*/ 4839286 w 9523827"/>
              <a:gd name="connsiteY94" fmla="*/ 267286 h 6117581"/>
              <a:gd name="connsiteX95" fmla="*/ 4853353 w 9523827"/>
              <a:gd name="connsiteY95" fmla="*/ 309489 h 6117581"/>
              <a:gd name="connsiteX96" fmla="*/ 4881489 w 9523827"/>
              <a:gd name="connsiteY96" fmla="*/ 365760 h 6117581"/>
              <a:gd name="connsiteX97" fmla="*/ 4923692 w 9523827"/>
              <a:gd name="connsiteY97" fmla="*/ 464234 h 6117581"/>
              <a:gd name="connsiteX98" fmla="*/ 5219113 w 9523827"/>
              <a:gd name="connsiteY98" fmla="*/ 675249 h 6117581"/>
              <a:gd name="connsiteX99" fmla="*/ 5359790 w 9523827"/>
              <a:gd name="connsiteY99" fmla="*/ 717452 h 6117581"/>
              <a:gd name="connsiteX100" fmla="*/ 5514535 w 9523827"/>
              <a:gd name="connsiteY100" fmla="*/ 703384 h 6117581"/>
              <a:gd name="connsiteX101" fmla="*/ 5556738 w 9523827"/>
              <a:gd name="connsiteY101" fmla="*/ 647114 h 6117581"/>
              <a:gd name="connsiteX102" fmla="*/ 5641144 w 9523827"/>
              <a:gd name="connsiteY102" fmla="*/ 562707 h 6117581"/>
              <a:gd name="connsiteX103" fmla="*/ 5725550 w 9523827"/>
              <a:gd name="connsiteY103" fmla="*/ 492369 h 6117581"/>
              <a:gd name="connsiteX104" fmla="*/ 5852160 w 9523827"/>
              <a:gd name="connsiteY104" fmla="*/ 450166 h 6117581"/>
              <a:gd name="connsiteX105" fmla="*/ 6035040 w 9523827"/>
              <a:gd name="connsiteY105" fmla="*/ 422030 h 6117581"/>
              <a:gd name="connsiteX106" fmla="*/ 6260123 w 9523827"/>
              <a:gd name="connsiteY106" fmla="*/ 464234 h 6117581"/>
              <a:gd name="connsiteX107" fmla="*/ 6358596 w 9523827"/>
              <a:gd name="connsiteY107" fmla="*/ 492369 h 6117581"/>
              <a:gd name="connsiteX108" fmla="*/ 6428935 w 9523827"/>
              <a:gd name="connsiteY108" fmla="*/ 520504 h 6117581"/>
              <a:gd name="connsiteX109" fmla="*/ 6471138 w 9523827"/>
              <a:gd name="connsiteY109" fmla="*/ 534572 h 6117581"/>
              <a:gd name="connsiteX110" fmla="*/ 6569612 w 9523827"/>
              <a:gd name="connsiteY110" fmla="*/ 618978 h 6117581"/>
              <a:gd name="connsiteX111" fmla="*/ 6583680 w 9523827"/>
              <a:gd name="connsiteY111" fmla="*/ 661181 h 6117581"/>
              <a:gd name="connsiteX112" fmla="*/ 6611815 w 9523827"/>
              <a:gd name="connsiteY112" fmla="*/ 689317 h 6117581"/>
              <a:gd name="connsiteX113" fmla="*/ 6766560 w 9523827"/>
              <a:gd name="connsiteY113" fmla="*/ 815926 h 6117581"/>
              <a:gd name="connsiteX114" fmla="*/ 6949440 w 9523827"/>
              <a:gd name="connsiteY114" fmla="*/ 858129 h 6117581"/>
              <a:gd name="connsiteX115" fmla="*/ 7385538 w 9523827"/>
              <a:gd name="connsiteY115" fmla="*/ 844061 h 6117581"/>
              <a:gd name="connsiteX116" fmla="*/ 7484012 w 9523827"/>
              <a:gd name="connsiteY116" fmla="*/ 759655 h 6117581"/>
              <a:gd name="connsiteX117" fmla="*/ 7638756 w 9523827"/>
              <a:gd name="connsiteY117" fmla="*/ 717452 h 6117581"/>
              <a:gd name="connsiteX118" fmla="*/ 8145193 w 9523827"/>
              <a:gd name="connsiteY118" fmla="*/ 731520 h 6117581"/>
              <a:gd name="connsiteX119" fmla="*/ 8328073 w 9523827"/>
              <a:gd name="connsiteY119" fmla="*/ 801858 h 6117581"/>
              <a:gd name="connsiteX120" fmla="*/ 8314006 w 9523827"/>
              <a:gd name="connsiteY120" fmla="*/ 844061 h 6117581"/>
              <a:gd name="connsiteX121" fmla="*/ 8215532 w 9523827"/>
              <a:gd name="connsiteY121" fmla="*/ 942535 h 6117581"/>
              <a:gd name="connsiteX122" fmla="*/ 8187396 w 9523827"/>
              <a:gd name="connsiteY122" fmla="*/ 998806 h 6117581"/>
              <a:gd name="connsiteX123" fmla="*/ 8159261 w 9523827"/>
              <a:gd name="connsiteY123" fmla="*/ 1041009 h 6117581"/>
              <a:gd name="connsiteX124" fmla="*/ 8187396 w 9523827"/>
              <a:gd name="connsiteY124" fmla="*/ 1111347 h 6117581"/>
              <a:gd name="connsiteX125" fmla="*/ 8243667 w 9523827"/>
              <a:gd name="connsiteY125" fmla="*/ 1125415 h 6117581"/>
              <a:gd name="connsiteX126" fmla="*/ 8440615 w 9523827"/>
              <a:gd name="connsiteY126" fmla="*/ 1153550 h 6117581"/>
              <a:gd name="connsiteX127" fmla="*/ 9144000 w 9523827"/>
              <a:gd name="connsiteY127" fmla="*/ 1364566 h 6117581"/>
              <a:gd name="connsiteX128" fmla="*/ 9172135 w 9523827"/>
              <a:gd name="connsiteY128" fmla="*/ 1406769 h 6117581"/>
              <a:gd name="connsiteX129" fmla="*/ 9101796 w 9523827"/>
              <a:gd name="connsiteY129" fmla="*/ 1547446 h 6117581"/>
              <a:gd name="connsiteX130" fmla="*/ 9059593 w 9523827"/>
              <a:gd name="connsiteY130" fmla="*/ 1631852 h 6117581"/>
              <a:gd name="connsiteX131" fmla="*/ 9031458 w 9523827"/>
              <a:gd name="connsiteY131" fmla="*/ 1702190 h 6117581"/>
              <a:gd name="connsiteX132" fmla="*/ 8918916 w 9523827"/>
              <a:gd name="connsiteY132" fmla="*/ 1814732 h 6117581"/>
              <a:gd name="connsiteX133" fmla="*/ 8890781 w 9523827"/>
              <a:gd name="connsiteY133" fmla="*/ 1885070 h 6117581"/>
              <a:gd name="connsiteX134" fmla="*/ 8834510 w 9523827"/>
              <a:gd name="connsiteY134" fmla="*/ 1969477 h 6117581"/>
              <a:gd name="connsiteX135" fmla="*/ 8750104 w 9523827"/>
              <a:gd name="connsiteY135" fmla="*/ 2096086 h 6117581"/>
              <a:gd name="connsiteX136" fmla="*/ 8736036 w 9523827"/>
              <a:gd name="connsiteY136" fmla="*/ 2166424 h 6117581"/>
              <a:gd name="connsiteX137" fmla="*/ 8721969 w 9523827"/>
              <a:gd name="connsiteY137" fmla="*/ 2222695 h 6117581"/>
              <a:gd name="connsiteX138" fmla="*/ 8693833 w 9523827"/>
              <a:gd name="connsiteY138" fmla="*/ 2363372 h 6117581"/>
              <a:gd name="connsiteX139" fmla="*/ 8314006 w 9523827"/>
              <a:gd name="connsiteY139" fmla="*/ 2250830 h 6117581"/>
              <a:gd name="connsiteX140" fmla="*/ 8299938 w 9523827"/>
              <a:gd name="connsiteY140" fmla="*/ 2208627 h 6117581"/>
              <a:gd name="connsiteX141" fmla="*/ 8314006 w 9523827"/>
              <a:gd name="connsiteY141" fmla="*/ 2025747 h 6117581"/>
              <a:gd name="connsiteX142" fmla="*/ 8370276 w 9523827"/>
              <a:gd name="connsiteY142" fmla="*/ 1969477 h 6117581"/>
              <a:gd name="connsiteX143" fmla="*/ 8384344 w 9523827"/>
              <a:gd name="connsiteY143" fmla="*/ 1913206 h 6117581"/>
              <a:gd name="connsiteX144" fmla="*/ 8412480 w 9523827"/>
              <a:gd name="connsiteY144" fmla="*/ 1885070 h 6117581"/>
              <a:gd name="connsiteX145" fmla="*/ 8370276 w 9523827"/>
              <a:gd name="connsiteY145" fmla="*/ 1913206 h 6117581"/>
              <a:gd name="connsiteX146" fmla="*/ 8314006 w 9523827"/>
              <a:gd name="connsiteY146" fmla="*/ 2025747 h 6117581"/>
              <a:gd name="connsiteX147" fmla="*/ 8356209 w 9523827"/>
              <a:gd name="connsiteY147" fmla="*/ 2377440 h 6117581"/>
              <a:gd name="connsiteX148" fmla="*/ 8398412 w 9523827"/>
              <a:gd name="connsiteY148" fmla="*/ 2475914 h 6117581"/>
              <a:gd name="connsiteX149" fmla="*/ 8454683 w 9523827"/>
              <a:gd name="connsiteY149" fmla="*/ 2588455 h 6117581"/>
              <a:gd name="connsiteX150" fmla="*/ 8525021 w 9523827"/>
              <a:gd name="connsiteY150" fmla="*/ 2686929 h 6117581"/>
              <a:gd name="connsiteX151" fmla="*/ 8553156 w 9523827"/>
              <a:gd name="connsiteY151" fmla="*/ 2799470 h 6117581"/>
              <a:gd name="connsiteX152" fmla="*/ 8581292 w 9523827"/>
              <a:gd name="connsiteY152" fmla="*/ 2827606 h 6117581"/>
              <a:gd name="connsiteX153" fmla="*/ 8665698 w 9523827"/>
              <a:gd name="connsiteY153" fmla="*/ 2799470 h 6117581"/>
              <a:gd name="connsiteX154" fmla="*/ 8848578 w 9523827"/>
              <a:gd name="connsiteY154" fmla="*/ 2757267 h 6117581"/>
              <a:gd name="connsiteX155" fmla="*/ 9031458 w 9523827"/>
              <a:gd name="connsiteY155" fmla="*/ 2686929 h 6117581"/>
              <a:gd name="connsiteX156" fmla="*/ 9200270 w 9523827"/>
              <a:gd name="connsiteY156" fmla="*/ 2715064 h 6117581"/>
              <a:gd name="connsiteX157" fmla="*/ 9411286 w 9523827"/>
              <a:gd name="connsiteY157" fmla="*/ 2757267 h 6117581"/>
              <a:gd name="connsiteX158" fmla="*/ 9495692 w 9523827"/>
              <a:gd name="connsiteY158" fmla="*/ 2813538 h 6117581"/>
              <a:gd name="connsiteX159" fmla="*/ 9523827 w 9523827"/>
              <a:gd name="connsiteY159" fmla="*/ 2897944 h 6117581"/>
              <a:gd name="connsiteX160" fmla="*/ 9509760 w 9523827"/>
              <a:gd name="connsiteY160" fmla="*/ 3024554 h 6117581"/>
              <a:gd name="connsiteX161" fmla="*/ 9326880 w 9523827"/>
              <a:gd name="connsiteY161" fmla="*/ 3108960 h 6117581"/>
              <a:gd name="connsiteX162" fmla="*/ 9242473 w 9523827"/>
              <a:gd name="connsiteY162" fmla="*/ 3165230 h 6117581"/>
              <a:gd name="connsiteX163" fmla="*/ 9087729 w 9523827"/>
              <a:gd name="connsiteY163" fmla="*/ 3207434 h 6117581"/>
              <a:gd name="connsiteX164" fmla="*/ 9031458 w 9523827"/>
              <a:gd name="connsiteY164" fmla="*/ 3221501 h 6117581"/>
              <a:gd name="connsiteX165" fmla="*/ 8975187 w 9523827"/>
              <a:gd name="connsiteY165" fmla="*/ 3235569 h 6117581"/>
              <a:gd name="connsiteX166" fmla="*/ 8820443 w 9523827"/>
              <a:gd name="connsiteY166" fmla="*/ 3263704 h 6117581"/>
              <a:gd name="connsiteX167" fmla="*/ 8693833 w 9523827"/>
              <a:gd name="connsiteY167" fmla="*/ 3305907 h 6117581"/>
              <a:gd name="connsiteX168" fmla="*/ 8623495 w 9523827"/>
              <a:gd name="connsiteY168" fmla="*/ 3334043 h 6117581"/>
              <a:gd name="connsiteX169" fmla="*/ 8581292 w 9523827"/>
              <a:gd name="connsiteY169" fmla="*/ 3348110 h 6117581"/>
              <a:gd name="connsiteX170" fmla="*/ 8553156 w 9523827"/>
              <a:gd name="connsiteY170" fmla="*/ 3376246 h 6117581"/>
              <a:gd name="connsiteX171" fmla="*/ 8496886 w 9523827"/>
              <a:gd name="connsiteY171" fmla="*/ 3460652 h 6117581"/>
              <a:gd name="connsiteX172" fmla="*/ 8468750 w 9523827"/>
              <a:gd name="connsiteY172" fmla="*/ 3488787 h 6117581"/>
              <a:gd name="connsiteX173" fmla="*/ 8440615 w 9523827"/>
              <a:gd name="connsiteY173" fmla="*/ 3559126 h 6117581"/>
              <a:gd name="connsiteX174" fmla="*/ 8412480 w 9523827"/>
              <a:gd name="connsiteY174" fmla="*/ 3601329 h 6117581"/>
              <a:gd name="connsiteX175" fmla="*/ 8426547 w 9523827"/>
              <a:gd name="connsiteY175" fmla="*/ 3770141 h 6117581"/>
              <a:gd name="connsiteX176" fmla="*/ 8482818 w 9523827"/>
              <a:gd name="connsiteY176" fmla="*/ 3840480 h 6117581"/>
              <a:gd name="connsiteX177" fmla="*/ 8539089 w 9523827"/>
              <a:gd name="connsiteY177" fmla="*/ 3854547 h 6117581"/>
              <a:gd name="connsiteX178" fmla="*/ 8623495 w 9523827"/>
              <a:gd name="connsiteY178" fmla="*/ 3882683 h 6117581"/>
              <a:gd name="connsiteX179" fmla="*/ 8665698 w 9523827"/>
              <a:gd name="connsiteY179" fmla="*/ 3896750 h 6117581"/>
              <a:gd name="connsiteX180" fmla="*/ 8707901 w 9523827"/>
              <a:gd name="connsiteY180" fmla="*/ 3910818 h 6117581"/>
              <a:gd name="connsiteX181" fmla="*/ 8947052 w 9523827"/>
              <a:gd name="connsiteY181" fmla="*/ 3938954 h 6117581"/>
              <a:gd name="connsiteX182" fmla="*/ 9031458 w 9523827"/>
              <a:gd name="connsiteY182" fmla="*/ 3981157 h 6117581"/>
              <a:gd name="connsiteX183" fmla="*/ 9045526 w 9523827"/>
              <a:gd name="connsiteY183" fmla="*/ 4023360 h 6117581"/>
              <a:gd name="connsiteX184" fmla="*/ 9087729 w 9523827"/>
              <a:gd name="connsiteY184" fmla="*/ 4079630 h 6117581"/>
              <a:gd name="connsiteX185" fmla="*/ 9101796 w 9523827"/>
              <a:gd name="connsiteY185" fmla="*/ 4135901 h 6117581"/>
              <a:gd name="connsiteX186" fmla="*/ 9129932 w 9523827"/>
              <a:gd name="connsiteY186" fmla="*/ 4206240 h 6117581"/>
              <a:gd name="connsiteX187" fmla="*/ 9115864 w 9523827"/>
              <a:gd name="connsiteY187" fmla="*/ 4417255 h 6117581"/>
              <a:gd name="connsiteX188" fmla="*/ 9101796 w 9523827"/>
              <a:gd name="connsiteY188" fmla="*/ 4459458 h 6117581"/>
              <a:gd name="connsiteX189" fmla="*/ 9059593 w 9523827"/>
              <a:gd name="connsiteY189" fmla="*/ 4487594 h 6117581"/>
              <a:gd name="connsiteX190" fmla="*/ 9017390 w 9523827"/>
              <a:gd name="connsiteY190" fmla="*/ 4543864 h 6117581"/>
              <a:gd name="connsiteX191" fmla="*/ 8918916 w 9523827"/>
              <a:gd name="connsiteY191" fmla="*/ 4572000 h 6117581"/>
              <a:gd name="connsiteX192" fmla="*/ 8651630 w 9523827"/>
              <a:gd name="connsiteY192" fmla="*/ 4557932 h 6117581"/>
              <a:gd name="connsiteX193" fmla="*/ 8595360 w 9523827"/>
              <a:gd name="connsiteY193" fmla="*/ 4445390 h 6117581"/>
              <a:gd name="connsiteX194" fmla="*/ 8567224 w 9523827"/>
              <a:gd name="connsiteY194" fmla="*/ 4262510 h 6117581"/>
              <a:gd name="connsiteX195" fmla="*/ 8553156 w 9523827"/>
              <a:gd name="connsiteY195" fmla="*/ 4220307 h 6117581"/>
              <a:gd name="connsiteX196" fmla="*/ 8510953 w 9523827"/>
              <a:gd name="connsiteY196" fmla="*/ 4135901 h 6117581"/>
              <a:gd name="connsiteX197" fmla="*/ 8496886 w 9523827"/>
              <a:gd name="connsiteY197" fmla="*/ 4079630 h 6117581"/>
              <a:gd name="connsiteX198" fmla="*/ 8468750 w 9523827"/>
              <a:gd name="connsiteY198" fmla="*/ 4037427 h 6117581"/>
              <a:gd name="connsiteX199" fmla="*/ 8440615 w 9523827"/>
              <a:gd name="connsiteY199" fmla="*/ 4121834 h 6117581"/>
              <a:gd name="connsiteX200" fmla="*/ 8412480 w 9523827"/>
              <a:gd name="connsiteY200" fmla="*/ 4164037 h 6117581"/>
              <a:gd name="connsiteX201" fmla="*/ 8384344 w 9523827"/>
              <a:gd name="connsiteY201" fmla="*/ 4248443 h 6117581"/>
              <a:gd name="connsiteX202" fmla="*/ 8370276 w 9523827"/>
              <a:gd name="connsiteY202" fmla="*/ 4290646 h 6117581"/>
              <a:gd name="connsiteX203" fmla="*/ 8384344 w 9523827"/>
              <a:gd name="connsiteY203" fmla="*/ 4459458 h 6117581"/>
              <a:gd name="connsiteX204" fmla="*/ 8398412 w 9523827"/>
              <a:gd name="connsiteY204" fmla="*/ 4529797 h 6117581"/>
              <a:gd name="connsiteX205" fmla="*/ 8454683 w 9523827"/>
              <a:gd name="connsiteY205" fmla="*/ 4614203 h 6117581"/>
              <a:gd name="connsiteX206" fmla="*/ 8468750 w 9523827"/>
              <a:gd name="connsiteY206" fmla="*/ 4656406 h 6117581"/>
              <a:gd name="connsiteX207" fmla="*/ 8496886 w 9523827"/>
              <a:gd name="connsiteY207" fmla="*/ 4684541 h 6117581"/>
              <a:gd name="connsiteX208" fmla="*/ 8510953 w 9523827"/>
              <a:gd name="connsiteY208" fmla="*/ 4740812 h 6117581"/>
              <a:gd name="connsiteX209" fmla="*/ 8539089 w 9523827"/>
              <a:gd name="connsiteY209" fmla="*/ 4783015 h 6117581"/>
              <a:gd name="connsiteX210" fmla="*/ 8510953 w 9523827"/>
              <a:gd name="connsiteY210" fmla="*/ 5036234 h 6117581"/>
              <a:gd name="connsiteX211" fmla="*/ 8229600 w 9523827"/>
              <a:gd name="connsiteY211" fmla="*/ 5078437 h 6117581"/>
              <a:gd name="connsiteX212" fmla="*/ 7962313 w 9523827"/>
              <a:gd name="connsiteY212" fmla="*/ 5106572 h 6117581"/>
              <a:gd name="connsiteX213" fmla="*/ 7891975 w 9523827"/>
              <a:gd name="connsiteY213" fmla="*/ 5233181 h 6117581"/>
              <a:gd name="connsiteX214" fmla="*/ 7863840 w 9523827"/>
              <a:gd name="connsiteY214" fmla="*/ 5289452 h 6117581"/>
              <a:gd name="connsiteX215" fmla="*/ 7821636 w 9523827"/>
              <a:gd name="connsiteY215" fmla="*/ 5444197 h 6117581"/>
              <a:gd name="connsiteX216" fmla="*/ 7723163 w 9523827"/>
              <a:gd name="connsiteY216" fmla="*/ 5683347 h 6117581"/>
              <a:gd name="connsiteX217" fmla="*/ 7695027 w 9523827"/>
              <a:gd name="connsiteY217" fmla="*/ 5725550 h 6117581"/>
              <a:gd name="connsiteX218" fmla="*/ 7652824 w 9523827"/>
              <a:gd name="connsiteY218" fmla="*/ 5908430 h 6117581"/>
              <a:gd name="connsiteX219" fmla="*/ 7624689 w 9523827"/>
              <a:gd name="connsiteY219" fmla="*/ 5964701 h 6117581"/>
              <a:gd name="connsiteX220" fmla="*/ 7610621 w 9523827"/>
              <a:gd name="connsiteY220" fmla="*/ 6049107 h 6117581"/>
              <a:gd name="connsiteX221" fmla="*/ 7258929 w 9523827"/>
              <a:gd name="connsiteY221" fmla="*/ 6077243 h 6117581"/>
              <a:gd name="connsiteX222" fmla="*/ 6808763 w 9523827"/>
              <a:gd name="connsiteY222" fmla="*/ 6063175 h 6117581"/>
              <a:gd name="connsiteX223" fmla="*/ 6668086 w 9523827"/>
              <a:gd name="connsiteY223" fmla="*/ 6020972 h 6117581"/>
              <a:gd name="connsiteX224" fmla="*/ 6625883 w 9523827"/>
              <a:gd name="connsiteY224" fmla="*/ 6006904 h 6117581"/>
              <a:gd name="connsiteX225" fmla="*/ 6527409 w 9523827"/>
              <a:gd name="connsiteY225" fmla="*/ 5950634 h 6117581"/>
              <a:gd name="connsiteX226" fmla="*/ 6485206 w 9523827"/>
              <a:gd name="connsiteY226" fmla="*/ 5908430 h 6117581"/>
              <a:gd name="connsiteX227" fmla="*/ 6443003 w 9523827"/>
              <a:gd name="connsiteY227" fmla="*/ 5809957 h 6117581"/>
              <a:gd name="connsiteX228" fmla="*/ 6428935 w 9523827"/>
              <a:gd name="connsiteY228" fmla="*/ 5767754 h 6117581"/>
              <a:gd name="connsiteX229" fmla="*/ 6330461 w 9523827"/>
              <a:gd name="connsiteY229" fmla="*/ 5655212 h 6117581"/>
              <a:gd name="connsiteX230" fmla="*/ 6288258 w 9523827"/>
              <a:gd name="connsiteY230" fmla="*/ 5641144 h 6117581"/>
              <a:gd name="connsiteX231" fmla="*/ 6175716 w 9523827"/>
              <a:gd name="connsiteY231" fmla="*/ 5613009 h 6117581"/>
              <a:gd name="connsiteX232" fmla="*/ 5936566 w 9523827"/>
              <a:gd name="connsiteY232" fmla="*/ 5641144 h 6117581"/>
              <a:gd name="connsiteX233" fmla="*/ 5866227 w 9523827"/>
              <a:gd name="connsiteY233" fmla="*/ 5669280 h 6117581"/>
              <a:gd name="connsiteX234" fmla="*/ 5781821 w 9523827"/>
              <a:gd name="connsiteY234" fmla="*/ 5697415 h 6117581"/>
              <a:gd name="connsiteX235" fmla="*/ 5683347 w 9523827"/>
              <a:gd name="connsiteY235" fmla="*/ 5711483 h 6117581"/>
              <a:gd name="connsiteX236" fmla="*/ 5627076 w 9523827"/>
              <a:gd name="connsiteY236" fmla="*/ 5739618 h 6117581"/>
              <a:gd name="connsiteX237" fmla="*/ 5570806 w 9523827"/>
              <a:gd name="connsiteY237" fmla="*/ 5753686 h 6117581"/>
              <a:gd name="connsiteX238" fmla="*/ 5106572 w 9523827"/>
              <a:gd name="connsiteY238" fmla="*/ 5795889 h 6117581"/>
              <a:gd name="connsiteX239" fmla="*/ 4909624 w 9523827"/>
              <a:gd name="connsiteY239" fmla="*/ 5852160 h 6117581"/>
              <a:gd name="connsiteX240" fmla="*/ 4867421 w 9523827"/>
              <a:gd name="connsiteY240" fmla="*/ 5866227 h 6117581"/>
              <a:gd name="connsiteX241" fmla="*/ 4656406 w 9523827"/>
              <a:gd name="connsiteY241" fmla="*/ 5852160 h 6117581"/>
              <a:gd name="connsiteX242" fmla="*/ 4543864 w 9523827"/>
              <a:gd name="connsiteY242" fmla="*/ 5739618 h 6117581"/>
              <a:gd name="connsiteX243" fmla="*/ 4318781 w 9523827"/>
              <a:gd name="connsiteY243" fmla="*/ 5542670 h 6117581"/>
              <a:gd name="connsiteX244" fmla="*/ 4262510 w 9523827"/>
              <a:gd name="connsiteY244" fmla="*/ 5528603 h 6117581"/>
              <a:gd name="connsiteX245" fmla="*/ 4135901 w 9523827"/>
              <a:gd name="connsiteY245" fmla="*/ 5416061 h 6117581"/>
              <a:gd name="connsiteX246" fmla="*/ 4093698 w 9523827"/>
              <a:gd name="connsiteY246" fmla="*/ 5373858 h 6117581"/>
              <a:gd name="connsiteX247" fmla="*/ 4051495 w 9523827"/>
              <a:gd name="connsiteY247" fmla="*/ 5359790 h 6117581"/>
              <a:gd name="connsiteX248" fmla="*/ 3812344 w 9523827"/>
              <a:gd name="connsiteY248" fmla="*/ 5303520 h 6117581"/>
              <a:gd name="connsiteX249" fmla="*/ 3629464 w 9523827"/>
              <a:gd name="connsiteY249" fmla="*/ 5317587 h 6117581"/>
              <a:gd name="connsiteX250" fmla="*/ 3587261 w 9523827"/>
              <a:gd name="connsiteY250" fmla="*/ 5345723 h 6117581"/>
              <a:gd name="connsiteX251" fmla="*/ 3530990 w 9523827"/>
              <a:gd name="connsiteY251" fmla="*/ 5387926 h 6117581"/>
              <a:gd name="connsiteX252" fmla="*/ 3460652 w 9523827"/>
              <a:gd name="connsiteY252" fmla="*/ 5401994 h 6117581"/>
              <a:gd name="connsiteX253" fmla="*/ 3390313 w 9523827"/>
              <a:gd name="connsiteY253" fmla="*/ 5444197 h 6117581"/>
              <a:gd name="connsiteX254" fmla="*/ 3277772 w 9523827"/>
              <a:gd name="connsiteY254" fmla="*/ 5472332 h 6117581"/>
              <a:gd name="connsiteX255" fmla="*/ 3221501 w 9523827"/>
              <a:gd name="connsiteY255" fmla="*/ 5486400 h 6117581"/>
              <a:gd name="connsiteX256" fmla="*/ 3123027 w 9523827"/>
              <a:gd name="connsiteY256" fmla="*/ 5500467 h 6117581"/>
              <a:gd name="connsiteX257" fmla="*/ 3052689 w 9523827"/>
              <a:gd name="connsiteY257" fmla="*/ 5514535 h 6117581"/>
              <a:gd name="connsiteX258" fmla="*/ 2588455 w 9523827"/>
              <a:gd name="connsiteY258" fmla="*/ 5500467 h 6117581"/>
              <a:gd name="connsiteX259" fmla="*/ 2532184 w 9523827"/>
              <a:gd name="connsiteY259" fmla="*/ 5486400 h 6117581"/>
              <a:gd name="connsiteX260" fmla="*/ 2391507 w 9523827"/>
              <a:gd name="connsiteY260" fmla="*/ 5472332 h 6117581"/>
              <a:gd name="connsiteX261" fmla="*/ 2307101 w 9523827"/>
              <a:gd name="connsiteY261" fmla="*/ 5430129 h 6117581"/>
              <a:gd name="connsiteX262" fmla="*/ 2236763 w 9523827"/>
              <a:gd name="connsiteY262" fmla="*/ 5359790 h 6117581"/>
              <a:gd name="connsiteX263" fmla="*/ 2096086 w 9523827"/>
              <a:gd name="connsiteY263" fmla="*/ 5233181 h 6117581"/>
              <a:gd name="connsiteX264" fmla="*/ 2067950 w 9523827"/>
              <a:gd name="connsiteY264" fmla="*/ 5205046 h 6117581"/>
              <a:gd name="connsiteX265" fmla="*/ 2039815 w 9523827"/>
              <a:gd name="connsiteY265" fmla="*/ 5162843 h 6117581"/>
              <a:gd name="connsiteX266" fmla="*/ 1941341 w 9523827"/>
              <a:gd name="connsiteY266" fmla="*/ 5050301 h 6117581"/>
              <a:gd name="connsiteX267" fmla="*/ 1927273 w 9523827"/>
              <a:gd name="connsiteY267" fmla="*/ 4994030 h 6117581"/>
              <a:gd name="connsiteX268" fmla="*/ 1856935 w 9523827"/>
              <a:gd name="connsiteY268" fmla="*/ 4853354 h 6117581"/>
              <a:gd name="connsiteX269" fmla="*/ 1828800 w 9523827"/>
              <a:gd name="connsiteY269" fmla="*/ 4783015 h 6117581"/>
              <a:gd name="connsiteX270" fmla="*/ 1772529 w 9523827"/>
              <a:gd name="connsiteY270" fmla="*/ 4501661 h 6117581"/>
              <a:gd name="connsiteX271" fmla="*/ 1758461 w 9523827"/>
              <a:gd name="connsiteY271" fmla="*/ 4459458 h 6117581"/>
              <a:gd name="connsiteX272" fmla="*/ 1716258 w 9523827"/>
              <a:gd name="connsiteY272" fmla="*/ 4417255 h 6117581"/>
              <a:gd name="connsiteX273" fmla="*/ 1659987 w 9523827"/>
              <a:gd name="connsiteY273" fmla="*/ 4346917 h 6117581"/>
              <a:gd name="connsiteX274" fmla="*/ 1575581 w 9523827"/>
              <a:gd name="connsiteY274" fmla="*/ 4262510 h 6117581"/>
              <a:gd name="connsiteX275" fmla="*/ 1505243 w 9523827"/>
              <a:gd name="connsiteY275" fmla="*/ 4220307 h 6117581"/>
              <a:gd name="connsiteX276" fmla="*/ 1392701 w 9523827"/>
              <a:gd name="connsiteY276" fmla="*/ 4178104 h 6117581"/>
              <a:gd name="connsiteX277" fmla="*/ 1280160 w 9523827"/>
              <a:gd name="connsiteY277" fmla="*/ 4121834 h 6117581"/>
              <a:gd name="connsiteX278" fmla="*/ 1167618 w 9523827"/>
              <a:gd name="connsiteY278" fmla="*/ 4051495 h 6117581"/>
              <a:gd name="connsiteX279" fmla="*/ 1083212 w 9523827"/>
              <a:gd name="connsiteY279" fmla="*/ 3995224 h 6117581"/>
              <a:gd name="connsiteX280" fmla="*/ 970670 w 9523827"/>
              <a:gd name="connsiteY280" fmla="*/ 3910818 h 6117581"/>
              <a:gd name="connsiteX281" fmla="*/ 886264 w 9523827"/>
              <a:gd name="connsiteY281" fmla="*/ 3854547 h 6117581"/>
              <a:gd name="connsiteX282" fmla="*/ 829993 w 9523827"/>
              <a:gd name="connsiteY282" fmla="*/ 3798277 h 6117581"/>
              <a:gd name="connsiteX283" fmla="*/ 801858 w 9523827"/>
              <a:gd name="connsiteY283" fmla="*/ 3742006 h 6117581"/>
              <a:gd name="connsiteX284" fmla="*/ 787790 w 9523827"/>
              <a:gd name="connsiteY284" fmla="*/ 3699803 h 6117581"/>
              <a:gd name="connsiteX285" fmla="*/ 759655 w 9523827"/>
              <a:gd name="connsiteY285" fmla="*/ 3671667 h 6117581"/>
              <a:gd name="connsiteX286" fmla="*/ 759655 w 9523827"/>
              <a:gd name="connsiteY286" fmla="*/ 3305907 h 6117581"/>
              <a:gd name="connsiteX287" fmla="*/ 815926 w 9523827"/>
              <a:gd name="connsiteY287" fmla="*/ 3165230 h 6117581"/>
              <a:gd name="connsiteX288" fmla="*/ 956603 w 9523827"/>
              <a:gd name="connsiteY288" fmla="*/ 3052689 h 6117581"/>
              <a:gd name="connsiteX289" fmla="*/ 1083212 w 9523827"/>
              <a:gd name="connsiteY289" fmla="*/ 2982350 h 6117581"/>
              <a:gd name="connsiteX290" fmla="*/ 1111347 w 9523827"/>
              <a:gd name="connsiteY290" fmla="*/ 2940147 h 6117581"/>
              <a:gd name="connsiteX291" fmla="*/ 1026941 w 9523827"/>
              <a:gd name="connsiteY291" fmla="*/ 2883877 h 6117581"/>
              <a:gd name="connsiteX292" fmla="*/ 928467 w 9523827"/>
              <a:gd name="connsiteY292" fmla="*/ 2855741 h 6117581"/>
              <a:gd name="connsiteX293" fmla="*/ 731520 w 9523827"/>
              <a:gd name="connsiteY293" fmla="*/ 2869809 h 6117581"/>
              <a:gd name="connsiteX294" fmla="*/ 689316 w 9523827"/>
              <a:gd name="connsiteY294" fmla="*/ 2897944 h 6117581"/>
              <a:gd name="connsiteX295" fmla="*/ 633046 w 9523827"/>
              <a:gd name="connsiteY295" fmla="*/ 2940147 h 6117581"/>
              <a:gd name="connsiteX296" fmla="*/ 478301 w 9523827"/>
              <a:gd name="connsiteY296" fmla="*/ 3066757 h 6117581"/>
              <a:gd name="connsiteX297" fmla="*/ 393895 w 9523827"/>
              <a:gd name="connsiteY297" fmla="*/ 3193366 h 6117581"/>
              <a:gd name="connsiteX298" fmla="*/ 365760 w 9523827"/>
              <a:gd name="connsiteY298" fmla="*/ 3277772 h 6117581"/>
              <a:gd name="connsiteX299" fmla="*/ 379827 w 9523827"/>
              <a:gd name="connsiteY299" fmla="*/ 3474720 h 6117581"/>
              <a:gd name="connsiteX300" fmla="*/ 393895 w 9523827"/>
              <a:gd name="connsiteY300" fmla="*/ 3530990 h 6117581"/>
              <a:gd name="connsiteX301" fmla="*/ 436098 w 9523827"/>
              <a:gd name="connsiteY301" fmla="*/ 3727938 h 6117581"/>
              <a:gd name="connsiteX302" fmla="*/ 464233 w 9523827"/>
              <a:gd name="connsiteY302" fmla="*/ 3784209 h 6117581"/>
              <a:gd name="connsiteX303" fmla="*/ 506436 w 9523827"/>
              <a:gd name="connsiteY303" fmla="*/ 3938954 h 6117581"/>
              <a:gd name="connsiteX304" fmla="*/ 534572 w 9523827"/>
              <a:gd name="connsiteY304" fmla="*/ 4065563 h 6117581"/>
              <a:gd name="connsiteX305" fmla="*/ 562707 w 9523827"/>
              <a:gd name="connsiteY305" fmla="*/ 4121834 h 6117581"/>
              <a:gd name="connsiteX306" fmla="*/ 590843 w 9523827"/>
              <a:gd name="connsiteY306" fmla="*/ 4220307 h 6117581"/>
              <a:gd name="connsiteX307" fmla="*/ 604910 w 9523827"/>
              <a:gd name="connsiteY307" fmla="*/ 4262510 h 6117581"/>
              <a:gd name="connsiteX308" fmla="*/ 604910 w 9523827"/>
              <a:gd name="connsiteY308" fmla="*/ 4445390 h 6117581"/>
              <a:gd name="connsiteX309" fmla="*/ 520504 w 9523827"/>
              <a:gd name="connsiteY309" fmla="*/ 4501661 h 6117581"/>
              <a:gd name="connsiteX310" fmla="*/ 492369 w 9523827"/>
              <a:gd name="connsiteY310" fmla="*/ 4529797 h 6117581"/>
              <a:gd name="connsiteX311" fmla="*/ 295421 w 9523827"/>
              <a:gd name="connsiteY311" fmla="*/ 4557932 h 6117581"/>
              <a:gd name="connsiteX312" fmla="*/ 154744 w 9523827"/>
              <a:gd name="connsiteY312" fmla="*/ 4501661 h 6117581"/>
              <a:gd name="connsiteX313" fmla="*/ 70338 w 9523827"/>
              <a:gd name="connsiteY313" fmla="*/ 4417255 h 6117581"/>
              <a:gd name="connsiteX314" fmla="*/ 56270 w 9523827"/>
              <a:gd name="connsiteY314" fmla="*/ 4304714 h 6117581"/>
              <a:gd name="connsiteX315" fmla="*/ 42203 w 9523827"/>
              <a:gd name="connsiteY315" fmla="*/ 4262510 h 6117581"/>
              <a:gd name="connsiteX316" fmla="*/ 28135 w 9523827"/>
              <a:gd name="connsiteY316" fmla="*/ 4178104 h 6117581"/>
              <a:gd name="connsiteX317" fmla="*/ 0 w 9523827"/>
              <a:gd name="connsiteY317" fmla="*/ 4023360 h 6117581"/>
              <a:gd name="connsiteX318" fmla="*/ 42203 w 9523827"/>
              <a:gd name="connsiteY318" fmla="*/ 3826412 h 6117581"/>
              <a:gd name="connsiteX319" fmla="*/ 98473 w 9523827"/>
              <a:gd name="connsiteY319" fmla="*/ 3713870 h 6117581"/>
              <a:gd name="connsiteX320" fmla="*/ 140676 w 9523827"/>
              <a:gd name="connsiteY320" fmla="*/ 3629464 h 6117581"/>
              <a:gd name="connsiteX321" fmla="*/ 154744 w 9523827"/>
              <a:gd name="connsiteY321" fmla="*/ 3587261 h 6117581"/>
              <a:gd name="connsiteX322" fmla="*/ 168812 w 9523827"/>
              <a:gd name="connsiteY322" fmla="*/ 3530990 h 6117581"/>
              <a:gd name="connsiteX323" fmla="*/ 196947 w 9523827"/>
              <a:gd name="connsiteY323" fmla="*/ 3488787 h 6117581"/>
              <a:gd name="connsiteX324" fmla="*/ 225083 w 9523827"/>
              <a:gd name="connsiteY324" fmla="*/ 3404381 h 6117581"/>
              <a:gd name="connsiteX325" fmla="*/ 211015 w 9523827"/>
              <a:gd name="connsiteY325" fmla="*/ 3207434 h 6117581"/>
              <a:gd name="connsiteX326" fmla="*/ 182880 w 9523827"/>
              <a:gd name="connsiteY326" fmla="*/ 3108960 h 6117581"/>
              <a:gd name="connsiteX327" fmla="*/ 154744 w 9523827"/>
              <a:gd name="connsiteY327" fmla="*/ 2982350 h 6117581"/>
              <a:gd name="connsiteX328" fmla="*/ 196947 w 9523827"/>
              <a:gd name="connsiteY328" fmla="*/ 2715064 h 6117581"/>
              <a:gd name="connsiteX329" fmla="*/ 211015 w 9523827"/>
              <a:gd name="connsiteY329" fmla="*/ 2672861 h 6117581"/>
              <a:gd name="connsiteX330" fmla="*/ 267286 w 9523827"/>
              <a:gd name="connsiteY330" fmla="*/ 2588455 h 6117581"/>
              <a:gd name="connsiteX331" fmla="*/ 393895 w 9523827"/>
              <a:gd name="connsiteY331" fmla="*/ 2475914 h 6117581"/>
              <a:gd name="connsiteX332" fmla="*/ 478301 w 9523827"/>
              <a:gd name="connsiteY332" fmla="*/ 2419643 h 6117581"/>
              <a:gd name="connsiteX333" fmla="*/ 661181 w 9523827"/>
              <a:gd name="connsiteY333" fmla="*/ 2377440 h 6117581"/>
              <a:gd name="connsiteX334" fmla="*/ 717452 w 9523827"/>
              <a:gd name="connsiteY334" fmla="*/ 2363372 h 6117581"/>
              <a:gd name="connsiteX335" fmla="*/ 801858 w 9523827"/>
              <a:gd name="connsiteY335" fmla="*/ 2335237 h 6117581"/>
              <a:gd name="connsiteX336" fmla="*/ 914400 w 9523827"/>
              <a:gd name="connsiteY336" fmla="*/ 2307101 h 6117581"/>
              <a:gd name="connsiteX337" fmla="*/ 998806 w 9523827"/>
              <a:gd name="connsiteY337" fmla="*/ 2250830 h 6117581"/>
              <a:gd name="connsiteX338" fmla="*/ 1026941 w 9523827"/>
              <a:gd name="connsiteY338" fmla="*/ 2236763 h 611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9523827" h="6117581">
                <a:moveTo>
                  <a:pt x="1420836" y="2110154"/>
                </a:moveTo>
                <a:cubicBezTo>
                  <a:pt x="1398295" y="2123678"/>
                  <a:pt x="1324503" y="2170400"/>
                  <a:pt x="1294227" y="2180492"/>
                </a:cubicBezTo>
                <a:cubicBezTo>
                  <a:pt x="1271544" y="2188053"/>
                  <a:pt x="1247230" y="2189373"/>
                  <a:pt x="1223889" y="2194560"/>
                </a:cubicBezTo>
                <a:cubicBezTo>
                  <a:pt x="1205015" y="2198754"/>
                  <a:pt x="1186137" y="2203071"/>
                  <a:pt x="1167618" y="2208627"/>
                </a:cubicBezTo>
                <a:cubicBezTo>
                  <a:pt x="1139211" y="2217149"/>
                  <a:pt x="1112541" y="2232364"/>
                  <a:pt x="1083212" y="2236763"/>
                </a:cubicBezTo>
                <a:cubicBezTo>
                  <a:pt x="1018124" y="2246526"/>
                  <a:pt x="951913" y="2246141"/>
                  <a:pt x="886264" y="2250830"/>
                </a:cubicBezTo>
                <a:cubicBezTo>
                  <a:pt x="806547" y="2241452"/>
                  <a:pt x="726193" y="2236448"/>
                  <a:pt x="647113" y="2222695"/>
                </a:cubicBezTo>
                <a:cubicBezTo>
                  <a:pt x="617894" y="2217614"/>
                  <a:pt x="591479" y="2201753"/>
                  <a:pt x="562707" y="2194560"/>
                </a:cubicBezTo>
                <a:lnTo>
                  <a:pt x="506436" y="2180492"/>
                </a:lnTo>
                <a:cubicBezTo>
                  <a:pt x="487679" y="2142978"/>
                  <a:pt x="465743" y="2106892"/>
                  <a:pt x="450166" y="2067950"/>
                </a:cubicBezTo>
                <a:cubicBezTo>
                  <a:pt x="440787" y="2044504"/>
                  <a:pt x="433323" y="2020198"/>
                  <a:pt x="422030" y="1997612"/>
                </a:cubicBezTo>
                <a:cubicBezTo>
                  <a:pt x="414469" y="1982490"/>
                  <a:pt x="401456" y="1970531"/>
                  <a:pt x="393895" y="1955409"/>
                </a:cubicBezTo>
                <a:cubicBezTo>
                  <a:pt x="344304" y="1856226"/>
                  <a:pt x="392298" y="1911607"/>
                  <a:pt x="337624" y="1856935"/>
                </a:cubicBezTo>
                <a:cubicBezTo>
                  <a:pt x="332935" y="1833489"/>
                  <a:pt x="331117" y="1809280"/>
                  <a:pt x="323556" y="1786597"/>
                </a:cubicBezTo>
                <a:cubicBezTo>
                  <a:pt x="307585" y="1738684"/>
                  <a:pt x="279535" y="1694917"/>
                  <a:pt x="267286" y="1645920"/>
                </a:cubicBezTo>
                <a:lnTo>
                  <a:pt x="239150" y="1533378"/>
                </a:lnTo>
                <a:cubicBezTo>
                  <a:pt x="243839" y="1491175"/>
                  <a:pt x="234228" y="1444749"/>
                  <a:pt x="253218" y="1406769"/>
                </a:cubicBezTo>
                <a:cubicBezTo>
                  <a:pt x="261865" y="1389476"/>
                  <a:pt x="292702" y="1402294"/>
                  <a:pt x="309489" y="1392701"/>
                </a:cubicBezTo>
                <a:cubicBezTo>
                  <a:pt x="326762" y="1382830"/>
                  <a:pt x="337624" y="1364566"/>
                  <a:pt x="351692" y="1350498"/>
                </a:cubicBezTo>
                <a:cubicBezTo>
                  <a:pt x="403273" y="1355187"/>
                  <a:pt x="455792" y="1353714"/>
                  <a:pt x="506436" y="1364566"/>
                </a:cubicBezTo>
                <a:cubicBezTo>
                  <a:pt x="522968" y="1368109"/>
                  <a:pt x="534882" y="1382874"/>
                  <a:pt x="548640" y="1392701"/>
                </a:cubicBezTo>
                <a:cubicBezTo>
                  <a:pt x="567719" y="1406329"/>
                  <a:pt x="588331" y="1418325"/>
                  <a:pt x="604910" y="1434904"/>
                </a:cubicBezTo>
                <a:cubicBezTo>
                  <a:pt x="616865" y="1446859"/>
                  <a:pt x="622484" y="1463905"/>
                  <a:pt x="633046" y="1477107"/>
                </a:cubicBezTo>
                <a:cubicBezTo>
                  <a:pt x="671134" y="1524717"/>
                  <a:pt x="689408" y="1505520"/>
                  <a:pt x="717452" y="1589649"/>
                </a:cubicBezTo>
                <a:cubicBezTo>
                  <a:pt x="722141" y="1603717"/>
                  <a:pt x="727446" y="1617594"/>
                  <a:pt x="731520" y="1631852"/>
                </a:cubicBezTo>
                <a:cubicBezTo>
                  <a:pt x="736831" y="1650442"/>
                  <a:pt x="736940" y="1670830"/>
                  <a:pt x="745587" y="1688123"/>
                </a:cubicBezTo>
                <a:cubicBezTo>
                  <a:pt x="751518" y="1699986"/>
                  <a:pt x="765437" y="1705901"/>
                  <a:pt x="773723" y="1716258"/>
                </a:cubicBezTo>
                <a:cubicBezTo>
                  <a:pt x="784285" y="1729460"/>
                  <a:pt x="788656" y="1747899"/>
                  <a:pt x="801858" y="1758461"/>
                </a:cubicBezTo>
                <a:cubicBezTo>
                  <a:pt x="820085" y="1773043"/>
                  <a:pt x="927602" y="1786453"/>
                  <a:pt x="928467" y="1786597"/>
                </a:cubicBezTo>
                <a:cubicBezTo>
                  <a:pt x="947224" y="1781908"/>
                  <a:pt x="971067" y="1786200"/>
                  <a:pt x="984738" y="1772529"/>
                </a:cubicBezTo>
                <a:cubicBezTo>
                  <a:pt x="998409" y="1758858"/>
                  <a:pt x="998806" y="1735592"/>
                  <a:pt x="998806" y="1716258"/>
                </a:cubicBezTo>
                <a:cubicBezTo>
                  <a:pt x="998806" y="1616862"/>
                  <a:pt x="1006703" y="1552257"/>
                  <a:pt x="956603" y="1477107"/>
                </a:cubicBezTo>
                <a:cubicBezTo>
                  <a:pt x="949246" y="1466071"/>
                  <a:pt x="939840" y="1455796"/>
                  <a:pt x="928467" y="1448972"/>
                </a:cubicBezTo>
                <a:cubicBezTo>
                  <a:pt x="915751" y="1441343"/>
                  <a:pt x="900332" y="1439593"/>
                  <a:pt x="886264" y="1434904"/>
                </a:cubicBezTo>
                <a:cubicBezTo>
                  <a:pt x="876886" y="1420836"/>
                  <a:pt x="869132" y="1405538"/>
                  <a:pt x="858129" y="1392701"/>
                </a:cubicBezTo>
                <a:cubicBezTo>
                  <a:pt x="840866" y="1372561"/>
                  <a:pt x="801858" y="1336430"/>
                  <a:pt x="801858" y="1336430"/>
                </a:cubicBezTo>
                <a:cubicBezTo>
                  <a:pt x="780208" y="1228182"/>
                  <a:pt x="793587" y="1289276"/>
                  <a:pt x="759655" y="1153550"/>
                </a:cubicBezTo>
                <a:lnTo>
                  <a:pt x="745587" y="1097280"/>
                </a:lnTo>
                <a:cubicBezTo>
                  <a:pt x="788079" y="884827"/>
                  <a:pt x="736649" y="1006718"/>
                  <a:pt x="801858" y="928467"/>
                </a:cubicBezTo>
                <a:cubicBezTo>
                  <a:pt x="816868" y="910455"/>
                  <a:pt x="826049" y="887207"/>
                  <a:pt x="844061" y="872197"/>
                </a:cubicBezTo>
                <a:cubicBezTo>
                  <a:pt x="855453" y="862704"/>
                  <a:pt x="873001" y="864761"/>
                  <a:pt x="886264" y="858129"/>
                </a:cubicBezTo>
                <a:cubicBezTo>
                  <a:pt x="901386" y="850568"/>
                  <a:pt x="915743" y="841127"/>
                  <a:pt x="928467" y="829994"/>
                </a:cubicBezTo>
                <a:cubicBezTo>
                  <a:pt x="953421" y="808159"/>
                  <a:pt x="998806" y="759655"/>
                  <a:pt x="998806" y="759655"/>
                </a:cubicBezTo>
                <a:cubicBezTo>
                  <a:pt x="1003495" y="745587"/>
                  <a:pt x="1009656" y="731927"/>
                  <a:pt x="1012873" y="717452"/>
                </a:cubicBezTo>
                <a:cubicBezTo>
                  <a:pt x="1036480" y="611217"/>
                  <a:pt x="1015709" y="638602"/>
                  <a:pt x="1055076" y="520504"/>
                </a:cubicBezTo>
                <a:cubicBezTo>
                  <a:pt x="1064455" y="492369"/>
                  <a:pt x="1058536" y="452549"/>
                  <a:pt x="1083212" y="436098"/>
                </a:cubicBezTo>
                <a:lnTo>
                  <a:pt x="1209821" y="351692"/>
                </a:lnTo>
                <a:cubicBezTo>
                  <a:pt x="1223889" y="342314"/>
                  <a:pt x="1240069" y="335512"/>
                  <a:pt x="1252024" y="323557"/>
                </a:cubicBezTo>
                <a:cubicBezTo>
                  <a:pt x="1280974" y="294607"/>
                  <a:pt x="1297417" y="275511"/>
                  <a:pt x="1336430" y="253218"/>
                </a:cubicBezTo>
                <a:cubicBezTo>
                  <a:pt x="1349305" y="245861"/>
                  <a:pt x="1364565" y="243839"/>
                  <a:pt x="1378633" y="239150"/>
                </a:cubicBezTo>
                <a:cubicBezTo>
                  <a:pt x="1446577" y="171209"/>
                  <a:pt x="1360229" y="253875"/>
                  <a:pt x="1448972" y="182880"/>
                </a:cubicBezTo>
                <a:cubicBezTo>
                  <a:pt x="1518571" y="127200"/>
                  <a:pt x="1432133" y="185651"/>
                  <a:pt x="1505243" y="112541"/>
                </a:cubicBezTo>
                <a:cubicBezTo>
                  <a:pt x="1521822" y="95962"/>
                  <a:pt x="1543501" y="85348"/>
                  <a:pt x="1561513" y="70338"/>
                </a:cubicBezTo>
                <a:cubicBezTo>
                  <a:pt x="1591584" y="45279"/>
                  <a:pt x="1595066" y="34078"/>
                  <a:pt x="1617784" y="0"/>
                </a:cubicBezTo>
                <a:cubicBezTo>
                  <a:pt x="1636541" y="4689"/>
                  <a:pt x="1656387" y="6215"/>
                  <a:pt x="1674055" y="14067"/>
                </a:cubicBezTo>
                <a:cubicBezTo>
                  <a:pt x="1699041" y="25172"/>
                  <a:pt x="1723231" y="38956"/>
                  <a:pt x="1744393" y="56270"/>
                </a:cubicBezTo>
                <a:cubicBezTo>
                  <a:pt x="1790254" y="93793"/>
                  <a:pt x="1828187" y="132571"/>
                  <a:pt x="1856935" y="182880"/>
                </a:cubicBezTo>
                <a:cubicBezTo>
                  <a:pt x="1867339" y="201088"/>
                  <a:pt x="1875692" y="220393"/>
                  <a:pt x="1885070" y="239150"/>
                </a:cubicBezTo>
                <a:cubicBezTo>
                  <a:pt x="1901999" y="323794"/>
                  <a:pt x="1914094" y="348581"/>
                  <a:pt x="1885070" y="450166"/>
                </a:cubicBezTo>
                <a:cubicBezTo>
                  <a:pt x="1878629" y="472710"/>
                  <a:pt x="1855293" y="486555"/>
                  <a:pt x="1842867" y="506437"/>
                </a:cubicBezTo>
                <a:cubicBezTo>
                  <a:pt x="1831753" y="524220"/>
                  <a:pt x="1824110" y="543950"/>
                  <a:pt x="1814732" y="562707"/>
                </a:cubicBezTo>
                <a:cubicBezTo>
                  <a:pt x="1810043" y="590843"/>
                  <a:pt x="1806258" y="619144"/>
                  <a:pt x="1800664" y="647114"/>
                </a:cubicBezTo>
                <a:cubicBezTo>
                  <a:pt x="1796872" y="666073"/>
                  <a:pt x="1784461" y="684168"/>
                  <a:pt x="1786596" y="703384"/>
                </a:cubicBezTo>
                <a:cubicBezTo>
                  <a:pt x="1789385" y="728482"/>
                  <a:pt x="1805353" y="750277"/>
                  <a:pt x="1814732" y="773723"/>
                </a:cubicBezTo>
                <a:cubicBezTo>
                  <a:pt x="1833489" y="769034"/>
                  <a:pt x="1853710" y="768302"/>
                  <a:pt x="1871003" y="759655"/>
                </a:cubicBezTo>
                <a:cubicBezTo>
                  <a:pt x="1901248" y="744533"/>
                  <a:pt x="1955409" y="703384"/>
                  <a:pt x="1955409" y="703384"/>
                </a:cubicBezTo>
                <a:cubicBezTo>
                  <a:pt x="1960098" y="689316"/>
                  <a:pt x="1961847" y="673896"/>
                  <a:pt x="1969476" y="661181"/>
                </a:cubicBezTo>
                <a:cubicBezTo>
                  <a:pt x="1976300" y="649808"/>
                  <a:pt x="1989326" y="643403"/>
                  <a:pt x="1997612" y="633046"/>
                </a:cubicBezTo>
                <a:cubicBezTo>
                  <a:pt x="2008174" y="619844"/>
                  <a:pt x="2017359" y="605523"/>
                  <a:pt x="2025747" y="590843"/>
                </a:cubicBezTo>
                <a:cubicBezTo>
                  <a:pt x="2097140" y="465905"/>
                  <a:pt x="2013472" y="595189"/>
                  <a:pt x="2082018" y="492369"/>
                </a:cubicBezTo>
                <a:cubicBezTo>
                  <a:pt x="2077329" y="459544"/>
                  <a:pt x="2073881" y="426518"/>
                  <a:pt x="2067950" y="393895"/>
                </a:cubicBezTo>
                <a:cubicBezTo>
                  <a:pt x="2064491" y="374873"/>
                  <a:pt x="2043158" y="353711"/>
                  <a:pt x="2053883" y="337624"/>
                </a:cubicBezTo>
                <a:cubicBezTo>
                  <a:pt x="2067890" y="316613"/>
                  <a:pt x="2100775" y="318867"/>
                  <a:pt x="2124221" y="309489"/>
                </a:cubicBezTo>
                <a:cubicBezTo>
                  <a:pt x="2237878" y="328432"/>
                  <a:pt x="2181570" y="314538"/>
                  <a:pt x="2293033" y="351692"/>
                </a:cubicBezTo>
                <a:lnTo>
                  <a:pt x="2335236" y="365760"/>
                </a:lnTo>
                <a:lnTo>
                  <a:pt x="2377440" y="379827"/>
                </a:lnTo>
                <a:cubicBezTo>
                  <a:pt x="2485292" y="375138"/>
                  <a:pt x="2593811" y="378622"/>
                  <a:pt x="2700996" y="365760"/>
                </a:cubicBezTo>
                <a:cubicBezTo>
                  <a:pt x="2714165" y="364180"/>
                  <a:pt x="2715971" y="339269"/>
                  <a:pt x="2729132" y="337624"/>
                </a:cubicBezTo>
                <a:cubicBezTo>
                  <a:pt x="2831604" y="324815"/>
                  <a:pt x="2935458" y="328246"/>
                  <a:pt x="3038621" y="323557"/>
                </a:cubicBezTo>
                <a:cubicBezTo>
                  <a:pt x="3144834" y="302314"/>
                  <a:pt x="3155502" y="306596"/>
                  <a:pt x="3277772" y="225083"/>
                </a:cubicBezTo>
                <a:cubicBezTo>
                  <a:pt x="3297280" y="212077"/>
                  <a:pt x="3303396" y="185391"/>
                  <a:pt x="3319975" y="168812"/>
                </a:cubicBezTo>
                <a:cubicBezTo>
                  <a:pt x="3326348" y="162439"/>
                  <a:pt x="3402473" y="106462"/>
                  <a:pt x="3418449" y="98474"/>
                </a:cubicBezTo>
                <a:cubicBezTo>
                  <a:pt x="3431712" y="91842"/>
                  <a:pt x="3446584" y="89095"/>
                  <a:pt x="3460652" y="84406"/>
                </a:cubicBezTo>
                <a:cubicBezTo>
                  <a:pt x="3581377" y="132696"/>
                  <a:pt x="3493137" y="86686"/>
                  <a:pt x="3559126" y="140677"/>
                </a:cubicBezTo>
                <a:cubicBezTo>
                  <a:pt x="3600506" y="174533"/>
                  <a:pt x="3685735" y="239150"/>
                  <a:pt x="3685735" y="239150"/>
                </a:cubicBezTo>
                <a:cubicBezTo>
                  <a:pt x="3721260" y="298359"/>
                  <a:pt x="3723242" y="351110"/>
                  <a:pt x="3812344" y="295421"/>
                </a:cubicBezTo>
                <a:cubicBezTo>
                  <a:pt x="3830127" y="284306"/>
                  <a:pt x="3824370" y="252575"/>
                  <a:pt x="3840480" y="239150"/>
                </a:cubicBezTo>
                <a:cubicBezTo>
                  <a:pt x="3882490" y="204141"/>
                  <a:pt x="3942487" y="193412"/>
                  <a:pt x="3981156" y="154744"/>
                </a:cubicBezTo>
                <a:cubicBezTo>
                  <a:pt x="3995224" y="140676"/>
                  <a:pt x="4005565" y="121438"/>
                  <a:pt x="4023360" y="112541"/>
                </a:cubicBezTo>
                <a:cubicBezTo>
                  <a:pt x="4044746" y="101848"/>
                  <a:pt x="4070252" y="103163"/>
                  <a:pt x="4093698" y="98474"/>
                </a:cubicBezTo>
                <a:cubicBezTo>
                  <a:pt x="4234375" y="103163"/>
                  <a:pt x="4376389" y="92635"/>
                  <a:pt x="4515729" y="112541"/>
                </a:cubicBezTo>
                <a:cubicBezTo>
                  <a:pt x="4576076" y="121162"/>
                  <a:pt x="4626709" y="163603"/>
                  <a:pt x="4684541" y="182880"/>
                </a:cubicBezTo>
                <a:lnTo>
                  <a:pt x="4768947" y="211015"/>
                </a:lnTo>
                <a:cubicBezTo>
                  <a:pt x="4778326" y="220393"/>
                  <a:pt x="4786726" y="230865"/>
                  <a:pt x="4797083" y="239150"/>
                </a:cubicBezTo>
                <a:cubicBezTo>
                  <a:pt x="4810285" y="249712"/>
                  <a:pt x="4828724" y="254083"/>
                  <a:pt x="4839286" y="267286"/>
                </a:cubicBezTo>
                <a:cubicBezTo>
                  <a:pt x="4848549" y="278865"/>
                  <a:pt x="4847512" y="295859"/>
                  <a:pt x="4853353" y="309489"/>
                </a:cubicBezTo>
                <a:cubicBezTo>
                  <a:pt x="4861614" y="328764"/>
                  <a:pt x="4872811" y="346669"/>
                  <a:pt x="4881489" y="365760"/>
                </a:cubicBezTo>
                <a:cubicBezTo>
                  <a:pt x="4896267" y="398271"/>
                  <a:pt x="4901767" y="436045"/>
                  <a:pt x="4923692" y="464234"/>
                </a:cubicBezTo>
                <a:cubicBezTo>
                  <a:pt x="5039908" y="613655"/>
                  <a:pt x="5062106" y="620297"/>
                  <a:pt x="5219113" y="675249"/>
                </a:cubicBezTo>
                <a:cubicBezTo>
                  <a:pt x="5265321" y="691422"/>
                  <a:pt x="5312898" y="703384"/>
                  <a:pt x="5359790" y="717452"/>
                </a:cubicBezTo>
                <a:cubicBezTo>
                  <a:pt x="5411372" y="712763"/>
                  <a:pt x="5465758" y="720804"/>
                  <a:pt x="5514535" y="703384"/>
                </a:cubicBezTo>
                <a:cubicBezTo>
                  <a:pt x="5536615" y="695498"/>
                  <a:pt x="5541054" y="664541"/>
                  <a:pt x="5556738" y="647114"/>
                </a:cubicBezTo>
                <a:cubicBezTo>
                  <a:pt x="5583356" y="617539"/>
                  <a:pt x="5613008" y="590843"/>
                  <a:pt x="5641144" y="562707"/>
                </a:cubicBezTo>
                <a:cubicBezTo>
                  <a:pt x="5669302" y="534549"/>
                  <a:pt x="5687938" y="513265"/>
                  <a:pt x="5725550" y="492369"/>
                </a:cubicBezTo>
                <a:cubicBezTo>
                  <a:pt x="5760376" y="473021"/>
                  <a:pt x="5812325" y="458133"/>
                  <a:pt x="5852160" y="450166"/>
                </a:cubicBezTo>
                <a:cubicBezTo>
                  <a:pt x="5900958" y="440406"/>
                  <a:pt x="5987744" y="428787"/>
                  <a:pt x="6035040" y="422030"/>
                </a:cubicBezTo>
                <a:cubicBezTo>
                  <a:pt x="6110068" y="436098"/>
                  <a:pt x="6185530" y="448018"/>
                  <a:pt x="6260123" y="464234"/>
                </a:cubicBezTo>
                <a:cubicBezTo>
                  <a:pt x="6293482" y="471486"/>
                  <a:pt x="6326210" y="481574"/>
                  <a:pt x="6358596" y="492369"/>
                </a:cubicBezTo>
                <a:cubicBezTo>
                  <a:pt x="6382553" y="500354"/>
                  <a:pt x="6405290" y="511637"/>
                  <a:pt x="6428935" y="520504"/>
                </a:cubicBezTo>
                <a:cubicBezTo>
                  <a:pt x="6442820" y="525711"/>
                  <a:pt x="6457070" y="529883"/>
                  <a:pt x="6471138" y="534572"/>
                </a:cubicBezTo>
                <a:cubicBezTo>
                  <a:pt x="6497142" y="554075"/>
                  <a:pt x="6550018" y="589586"/>
                  <a:pt x="6569612" y="618978"/>
                </a:cubicBezTo>
                <a:cubicBezTo>
                  <a:pt x="6577837" y="631316"/>
                  <a:pt x="6576051" y="648465"/>
                  <a:pt x="6583680" y="661181"/>
                </a:cubicBezTo>
                <a:cubicBezTo>
                  <a:pt x="6590504" y="672554"/>
                  <a:pt x="6603324" y="679128"/>
                  <a:pt x="6611815" y="689317"/>
                </a:cubicBezTo>
                <a:cubicBezTo>
                  <a:pt x="6670838" y="760145"/>
                  <a:pt x="6652481" y="772467"/>
                  <a:pt x="6766560" y="815926"/>
                </a:cubicBezTo>
                <a:cubicBezTo>
                  <a:pt x="6825024" y="838198"/>
                  <a:pt x="6888480" y="844061"/>
                  <a:pt x="6949440" y="858129"/>
                </a:cubicBezTo>
                <a:cubicBezTo>
                  <a:pt x="7094806" y="853440"/>
                  <a:pt x="7240939" y="859693"/>
                  <a:pt x="7385538" y="844061"/>
                </a:cubicBezTo>
                <a:cubicBezTo>
                  <a:pt x="7582626" y="822754"/>
                  <a:pt x="7413130" y="818723"/>
                  <a:pt x="7484012" y="759655"/>
                </a:cubicBezTo>
                <a:cubicBezTo>
                  <a:pt x="7517899" y="731416"/>
                  <a:pt x="7600529" y="723823"/>
                  <a:pt x="7638756" y="717452"/>
                </a:cubicBezTo>
                <a:cubicBezTo>
                  <a:pt x="7807568" y="722141"/>
                  <a:pt x="7976659" y="720763"/>
                  <a:pt x="8145193" y="731520"/>
                </a:cubicBezTo>
                <a:cubicBezTo>
                  <a:pt x="8302493" y="741560"/>
                  <a:pt x="8275397" y="722843"/>
                  <a:pt x="8328073" y="801858"/>
                </a:cubicBezTo>
                <a:cubicBezTo>
                  <a:pt x="8323384" y="815926"/>
                  <a:pt x="8321363" y="831186"/>
                  <a:pt x="8314006" y="844061"/>
                </a:cubicBezTo>
                <a:cubicBezTo>
                  <a:pt x="8281182" y="901504"/>
                  <a:pt x="8267114" y="903849"/>
                  <a:pt x="8215532" y="942535"/>
                </a:cubicBezTo>
                <a:cubicBezTo>
                  <a:pt x="8206153" y="961292"/>
                  <a:pt x="8197801" y="980598"/>
                  <a:pt x="8187396" y="998806"/>
                </a:cubicBezTo>
                <a:cubicBezTo>
                  <a:pt x="8179008" y="1013486"/>
                  <a:pt x="8159261" y="1024102"/>
                  <a:pt x="8159261" y="1041009"/>
                </a:cubicBezTo>
                <a:cubicBezTo>
                  <a:pt x="8159261" y="1066261"/>
                  <a:pt x="8169540" y="1093491"/>
                  <a:pt x="8187396" y="1111347"/>
                </a:cubicBezTo>
                <a:cubicBezTo>
                  <a:pt x="8201067" y="1125018"/>
                  <a:pt x="8224596" y="1122236"/>
                  <a:pt x="8243667" y="1125415"/>
                </a:cubicBezTo>
                <a:cubicBezTo>
                  <a:pt x="8309081" y="1136317"/>
                  <a:pt x="8375997" y="1138638"/>
                  <a:pt x="8440615" y="1153550"/>
                </a:cubicBezTo>
                <a:cubicBezTo>
                  <a:pt x="8930730" y="1266653"/>
                  <a:pt x="8839316" y="1237614"/>
                  <a:pt x="9144000" y="1364566"/>
                </a:cubicBezTo>
                <a:cubicBezTo>
                  <a:pt x="9153378" y="1378634"/>
                  <a:pt x="9172135" y="1389862"/>
                  <a:pt x="9172135" y="1406769"/>
                </a:cubicBezTo>
                <a:cubicBezTo>
                  <a:pt x="9172135" y="1479468"/>
                  <a:pt x="9133690" y="1494290"/>
                  <a:pt x="9101796" y="1547446"/>
                </a:cubicBezTo>
                <a:cubicBezTo>
                  <a:pt x="9085612" y="1574419"/>
                  <a:pt x="9072610" y="1603215"/>
                  <a:pt x="9059593" y="1631852"/>
                </a:cubicBezTo>
                <a:cubicBezTo>
                  <a:pt x="9049144" y="1654841"/>
                  <a:pt x="9046854" y="1682175"/>
                  <a:pt x="9031458" y="1702190"/>
                </a:cubicBezTo>
                <a:cubicBezTo>
                  <a:pt x="8999111" y="1744241"/>
                  <a:pt x="8918916" y="1814732"/>
                  <a:pt x="8918916" y="1814732"/>
                </a:cubicBezTo>
                <a:cubicBezTo>
                  <a:pt x="8909538" y="1838178"/>
                  <a:pt x="8902873" y="1862901"/>
                  <a:pt x="8890781" y="1885070"/>
                </a:cubicBezTo>
                <a:cubicBezTo>
                  <a:pt x="8874589" y="1914756"/>
                  <a:pt x="8852664" y="1940949"/>
                  <a:pt x="8834510" y="1969477"/>
                </a:cubicBezTo>
                <a:cubicBezTo>
                  <a:pt x="8758539" y="2088860"/>
                  <a:pt x="8827324" y="1993125"/>
                  <a:pt x="8750104" y="2096086"/>
                </a:cubicBezTo>
                <a:cubicBezTo>
                  <a:pt x="8745415" y="2119532"/>
                  <a:pt x="8741223" y="2143083"/>
                  <a:pt x="8736036" y="2166424"/>
                </a:cubicBezTo>
                <a:cubicBezTo>
                  <a:pt x="8731842" y="2185298"/>
                  <a:pt x="8726020" y="2203790"/>
                  <a:pt x="8721969" y="2222695"/>
                </a:cubicBezTo>
                <a:cubicBezTo>
                  <a:pt x="8711949" y="2269455"/>
                  <a:pt x="8693833" y="2363372"/>
                  <a:pt x="8693833" y="2363372"/>
                </a:cubicBezTo>
                <a:cubicBezTo>
                  <a:pt x="8478244" y="2340679"/>
                  <a:pt x="8446747" y="2383572"/>
                  <a:pt x="8314006" y="2250830"/>
                </a:cubicBezTo>
                <a:cubicBezTo>
                  <a:pt x="8303521" y="2240345"/>
                  <a:pt x="8304627" y="2222695"/>
                  <a:pt x="8299938" y="2208627"/>
                </a:cubicBezTo>
                <a:cubicBezTo>
                  <a:pt x="8304627" y="2147667"/>
                  <a:pt x="8296754" y="2084403"/>
                  <a:pt x="8314006" y="2025747"/>
                </a:cubicBezTo>
                <a:cubicBezTo>
                  <a:pt x="8321491" y="2000299"/>
                  <a:pt x="8356217" y="1991971"/>
                  <a:pt x="8370276" y="1969477"/>
                </a:cubicBezTo>
                <a:cubicBezTo>
                  <a:pt x="8380523" y="1953082"/>
                  <a:pt x="8375697" y="1930499"/>
                  <a:pt x="8384344" y="1913206"/>
                </a:cubicBezTo>
                <a:cubicBezTo>
                  <a:pt x="8390276" y="1901343"/>
                  <a:pt x="8425743" y="1885070"/>
                  <a:pt x="8412480" y="1885070"/>
                </a:cubicBezTo>
                <a:cubicBezTo>
                  <a:pt x="8395572" y="1885070"/>
                  <a:pt x="8384344" y="1903827"/>
                  <a:pt x="8370276" y="1913206"/>
                </a:cubicBezTo>
                <a:cubicBezTo>
                  <a:pt x="8351519" y="1950720"/>
                  <a:pt x="8312011" y="1983853"/>
                  <a:pt x="8314006" y="2025747"/>
                </a:cubicBezTo>
                <a:cubicBezTo>
                  <a:pt x="8329070" y="2342116"/>
                  <a:pt x="8283984" y="2232992"/>
                  <a:pt x="8356209" y="2377440"/>
                </a:cubicBezTo>
                <a:cubicBezTo>
                  <a:pt x="8381212" y="2477457"/>
                  <a:pt x="8353574" y="2393711"/>
                  <a:pt x="8398412" y="2475914"/>
                </a:cubicBezTo>
                <a:cubicBezTo>
                  <a:pt x="8418496" y="2512734"/>
                  <a:pt x="8429518" y="2554902"/>
                  <a:pt x="8454683" y="2588455"/>
                </a:cubicBezTo>
                <a:cubicBezTo>
                  <a:pt x="8507030" y="2658252"/>
                  <a:pt x="8483880" y="2625218"/>
                  <a:pt x="8525021" y="2686929"/>
                </a:cubicBezTo>
                <a:cubicBezTo>
                  <a:pt x="8534399" y="2724443"/>
                  <a:pt x="8538795" y="2763568"/>
                  <a:pt x="8553156" y="2799470"/>
                </a:cubicBezTo>
                <a:cubicBezTo>
                  <a:pt x="8558082" y="2811785"/>
                  <a:pt x="8568029" y="2827606"/>
                  <a:pt x="8581292" y="2827606"/>
                </a:cubicBezTo>
                <a:cubicBezTo>
                  <a:pt x="8610949" y="2827606"/>
                  <a:pt x="8637563" y="2808848"/>
                  <a:pt x="8665698" y="2799470"/>
                </a:cubicBezTo>
                <a:cubicBezTo>
                  <a:pt x="8753258" y="2770283"/>
                  <a:pt x="8693394" y="2788304"/>
                  <a:pt x="8848578" y="2757267"/>
                </a:cubicBezTo>
                <a:cubicBezTo>
                  <a:pt x="8982506" y="2690304"/>
                  <a:pt x="8919993" y="2709223"/>
                  <a:pt x="9031458" y="2686929"/>
                </a:cubicBezTo>
                <a:cubicBezTo>
                  <a:pt x="9087729" y="2696307"/>
                  <a:pt x="9144331" y="2703876"/>
                  <a:pt x="9200270" y="2715064"/>
                </a:cubicBezTo>
                <a:lnTo>
                  <a:pt x="9411286" y="2757267"/>
                </a:lnTo>
                <a:cubicBezTo>
                  <a:pt x="9450942" y="2770486"/>
                  <a:pt x="9471743" y="2770430"/>
                  <a:pt x="9495692" y="2813538"/>
                </a:cubicBezTo>
                <a:cubicBezTo>
                  <a:pt x="9510095" y="2839463"/>
                  <a:pt x="9523827" y="2897944"/>
                  <a:pt x="9523827" y="2897944"/>
                </a:cubicBezTo>
                <a:cubicBezTo>
                  <a:pt x="9519138" y="2940147"/>
                  <a:pt x="9532015" y="2988390"/>
                  <a:pt x="9509760" y="3024554"/>
                </a:cubicBezTo>
                <a:cubicBezTo>
                  <a:pt x="9468782" y="3091144"/>
                  <a:pt x="9381848" y="3072315"/>
                  <a:pt x="9326880" y="3108960"/>
                </a:cubicBezTo>
                <a:cubicBezTo>
                  <a:pt x="9298744" y="3127717"/>
                  <a:pt x="9274552" y="3154537"/>
                  <a:pt x="9242473" y="3165230"/>
                </a:cubicBezTo>
                <a:cubicBezTo>
                  <a:pt x="9163590" y="3191525"/>
                  <a:pt x="9214646" y="3175705"/>
                  <a:pt x="9087729" y="3207434"/>
                </a:cubicBezTo>
                <a:lnTo>
                  <a:pt x="9031458" y="3221501"/>
                </a:lnTo>
                <a:cubicBezTo>
                  <a:pt x="9012701" y="3226190"/>
                  <a:pt x="8994327" y="3232835"/>
                  <a:pt x="8975187" y="3235569"/>
                </a:cubicBezTo>
                <a:cubicBezTo>
                  <a:pt x="8857573" y="3252371"/>
                  <a:pt x="8908881" y="3241595"/>
                  <a:pt x="8820443" y="3263704"/>
                </a:cubicBezTo>
                <a:cubicBezTo>
                  <a:pt x="8702920" y="3322467"/>
                  <a:pt x="8830190" y="3265000"/>
                  <a:pt x="8693833" y="3305907"/>
                </a:cubicBezTo>
                <a:cubicBezTo>
                  <a:pt x="8669646" y="3313163"/>
                  <a:pt x="8647139" y="3325176"/>
                  <a:pt x="8623495" y="3334043"/>
                </a:cubicBezTo>
                <a:cubicBezTo>
                  <a:pt x="8609611" y="3339250"/>
                  <a:pt x="8595360" y="3343421"/>
                  <a:pt x="8581292" y="3348110"/>
                </a:cubicBezTo>
                <a:cubicBezTo>
                  <a:pt x="8571913" y="3357489"/>
                  <a:pt x="8561114" y="3365635"/>
                  <a:pt x="8553156" y="3376246"/>
                </a:cubicBezTo>
                <a:cubicBezTo>
                  <a:pt x="8532867" y="3403298"/>
                  <a:pt x="8520797" y="3436742"/>
                  <a:pt x="8496886" y="3460652"/>
                </a:cubicBezTo>
                <a:lnTo>
                  <a:pt x="8468750" y="3488787"/>
                </a:lnTo>
                <a:cubicBezTo>
                  <a:pt x="8459372" y="3512233"/>
                  <a:pt x="8451908" y="3536539"/>
                  <a:pt x="8440615" y="3559126"/>
                </a:cubicBezTo>
                <a:cubicBezTo>
                  <a:pt x="8433054" y="3574248"/>
                  <a:pt x="8413605" y="3584459"/>
                  <a:pt x="8412480" y="3601329"/>
                </a:cubicBezTo>
                <a:cubicBezTo>
                  <a:pt x="8408724" y="3657670"/>
                  <a:pt x="8415473" y="3714772"/>
                  <a:pt x="8426547" y="3770141"/>
                </a:cubicBezTo>
                <a:cubicBezTo>
                  <a:pt x="8428755" y="3781183"/>
                  <a:pt x="8468839" y="3833490"/>
                  <a:pt x="8482818" y="3840480"/>
                </a:cubicBezTo>
                <a:cubicBezTo>
                  <a:pt x="8500111" y="3849127"/>
                  <a:pt x="8520570" y="3848991"/>
                  <a:pt x="8539089" y="3854547"/>
                </a:cubicBezTo>
                <a:cubicBezTo>
                  <a:pt x="8567496" y="3863069"/>
                  <a:pt x="8595360" y="3873305"/>
                  <a:pt x="8623495" y="3882683"/>
                </a:cubicBezTo>
                <a:lnTo>
                  <a:pt x="8665698" y="3896750"/>
                </a:lnTo>
                <a:cubicBezTo>
                  <a:pt x="8679766" y="3901439"/>
                  <a:pt x="8693146" y="3909342"/>
                  <a:pt x="8707901" y="3910818"/>
                </a:cubicBezTo>
                <a:cubicBezTo>
                  <a:pt x="8881571" y="3928185"/>
                  <a:pt x="8801925" y="3918221"/>
                  <a:pt x="8947052" y="3938954"/>
                </a:cubicBezTo>
                <a:cubicBezTo>
                  <a:pt x="8974856" y="3948221"/>
                  <a:pt x="9011623" y="3956364"/>
                  <a:pt x="9031458" y="3981157"/>
                </a:cubicBezTo>
                <a:cubicBezTo>
                  <a:pt x="9040721" y="3992736"/>
                  <a:pt x="9038169" y="4010485"/>
                  <a:pt x="9045526" y="4023360"/>
                </a:cubicBezTo>
                <a:cubicBezTo>
                  <a:pt x="9057159" y="4043717"/>
                  <a:pt x="9073661" y="4060873"/>
                  <a:pt x="9087729" y="4079630"/>
                </a:cubicBezTo>
                <a:cubicBezTo>
                  <a:pt x="9092418" y="4098387"/>
                  <a:pt x="9095682" y="4117559"/>
                  <a:pt x="9101796" y="4135901"/>
                </a:cubicBezTo>
                <a:cubicBezTo>
                  <a:pt x="9109781" y="4159858"/>
                  <a:pt x="9128671" y="4181019"/>
                  <a:pt x="9129932" y="4206240"/>
                </a:cubicBezTo>
                <a:cubicBezTo>
                  <a:pt x="9133452" y="4276647"/>
                  <a:pt x="9123649" y="4347192"/>
                  <a:pt x="9115864" y="4417255"/>
                </a:cubicBezTo>
                <a:cubicBezTo>
                  <a:pt x="9114226" y="4431993"/>
                  <a:pt x="9111059" y="4447879"/>
                  <a:pt x="9101796" y="4459458"/>
                </a:cubicBezTo>
                <a:cubicBezTo>
                  <a:pt x="9091234" y="4472660"/>
                  <a:pt x="9071548" y="4475639"/>
                  <a:pt x="9059593" y="4487594"/>
                </a:cubicBezTo>
                <a:cubicBezTo>
                  <a:pt x="9043014" y="4504173"/>
                  <a:pt x="9035402" y="4528854"/>
                  <a:pt x="9017390" y="4543864"/>
                </a:cubicBezTo>
                <a:cubicBezTo>
                  <a:pt x="9008740" y="4551072"/>
                  <a:pt x="8921909" y="4571252"/>
                  <a:pt x="8918916" y="4572000"/>
                </a:cubicBezTo>
                <a:cubicBezTo>
                  <a:pt x="8829821" y="4567311"/>
                  <a:pt x="8734714" y="4590443"/>
                  <a:pt x="8651630" y="4557932"/>
                </a:cubicBezTo>
                <a:cubicBezTo>
                  <a:pt x="8612572" y="4542648"/>
                  <a:pt x="8595360" y="4445390"/>
                  <a:pt x="8595360" y="4445390"/>
                </a:cubicBezTo>
                <a:cubicBezTo>
                  <a:pt x="8586818" y="4377056"/>
                  <a:pt x="8583336" y="4326955"/>
                  <a:pt x="8567224" y="4262510"/>
                </a:cubicBezTo>
                <a:cubicBezTo>
                  <a:pt x="8563627" y="4248124"/>
                  <a:pt x="8557230" y="4234565"/>
                  <a:pt x="8553156" y="4220307"/>
                </a:cubicBezTo>
                <a:cubicBezTo>
                  <a:pt x="8532415" y="4147712"/>
                  <a:pt x="8555132" y="4180080"/>
                  <a:pt x="8510953" y="4135901"/>
                </a:cubicBezTo>
                <a:cubicBezTo>
                  <a:pt x="8506264" y="4117144"/>
                  <a:pt x="8504502" y="4097401"/>
                  <a:pt x="8496886" y="4079630"/>
                </a:cubicBezTo>
                <a:cubicBezTo>
                  <a:pt x="8490226" y="4064090"/>
                  <a:pt x="8482276" y="4027282"/>
                  <a:pt x="8468750" y="4037427"/>
                </a:cubicBezTo>
                <a:cubicBezTo>
                  <a:pt x="8445024" y="4055222"/>
                  <a:pt x="8457066" y="4097157"/>
                  <a:pt x="8440615" y="4121834"/>
                </a:cubicBezTo>
                <a:cubicBezTo>
                  <a:pt x="8431237" y="4135902"/>
                  <a:pt x="8419347" y="4148587"/>
                  <a:pt x="8412480" y="4164037"/>
                </a:cubicBezTo>
                <a:cubicBezTo>
                  <a:pt x="8400435" y="4191138"/>
                  <a:pt x="8393723" y="4220308"/>
                  <a:pt x="8384344" y="4248443"/>
                </a:cubicBezTo>
                <a:lnTo>
                  <a:pt x="8370276" y="4290646"/>
                </a:lnTo>
                <a:cubicBezTo>
                  <a:pt x="8374965" y="4346917"/>
                  <a:pt x="8377746" y="4403379"/>
                  <a:pt x="8384344" y="4459458"/>
                </a:cubicBezTo>
                <a:cubicBezTo>
                  <a:pt x="8387138" y="4483205"/>
                  <a:pt x="8388518" y="4508030"/>
                  <a:pt x="8398412" y="4529797"/>
                </a:cubicBezTo>
                <a:cubicBezTo>
                  <a:pt x="8412405" y="4560581"/>
                  <a:pt x="8454683" y="4614203"/>
                  <a:pt x="8454683" y="4614203"/>
                </a:cubicBezTo>
                <a:cubicBezTo>
                  <a:pt x="8459372" y="4628271"/>
                  <a:pt x="8461121" y="4643691"/>
                  <a:pt x="8468750" y="4656406"/>
                </a:cubicBezTo>
                <a:cubicBezTo>
                  <a:pt x="8475574" y="4667779"/>
                  <a:pt x="8490955" y="4672678"/>
                  <a:pt x="8496886" y="4684541"/>
                </a:cubicBezTo>
                <a:cubicBezTo>
                  <a:pt x="8505533" y="4701834"/>
                  <a:pt x="8503337" y="4723041"/>
                  <a:pt x="8510953" y="4740812"/>
                </a:cubicBezTo>
                <a:cubicBezTo>
                  <a:pt x="8517613" y="4756352"/>
                  <a:pt x="8529710" y="4768947"/>
                  <a:pt x="8539089" y="4783015"/>
                </a:cubicBezTo>
                <a:cubicBezTo>
                  <a:pt x="8529710" y="4867421"/>
                  <a:pt x="8559655" y="4966660"/>
                  <a:pt x="8510953" y="5036234"/>
                </a:cubicBezTo>
                <a:cubicBezTo>
                  <a:pt x="8504954" y="5044805"/>
                  <a:pt x="8266136" y="5074377"/>
                  <a:pt x="8229600" y="5078437"/>
                </a:cubicBezTo>
                <a:lnTo>
                  <a:pt x="7962313" y="5106572"/>
                </a:lnTo>
                <a:cubicBezTo>
                  <a:pt x="7860384" y="5132055"/>
                  <a:pt x="7926004" y="5097064"/>
                  <a:pt x="7891975" y="5233181"/>
                </a:cubicBezTo>
                <a:cubicBezTo>
                  <a:pt x="7886889" y="5253526"/>
                  <a:pt x="7871007" y="5269744"/>
                  <a:pt x="7863840" y="5289452"/>
                </a:cubicBezTo>
                <a:cubicBezTo>
                  <a:pt x="7828302" y="5387182"/>
                  <a:pt x="7845168" y="5365757"/>
                  <a:pt x="7821636" y="5444197"/>
                </a:cubicBezTo>
                <a:cubicBezTo>
                  <a:pt x="7793582" y="5537710"/>
                  <a:pt x="7771387" y="5586899"/>
                  <a:pt x="7723163" y="5683347"/>
                </a:cubicBezTo>
                <a:cubicBezTo>
                  <a:pt x="7715602" y="5698469"/>
                  <a:pt x="7704406" y="5711482"/>
                  <a:pt x="7695027" y="5725550"/>
                </a:cubicBezTo>
                <a:cubicBezTo>
                  <a:pt x="7683866" y="5781356"/>
                  <a:pt x="7669796" y="5857515"/>
                  <a:pt x="7652824" y="5908430"/>
                </a:cubicBezTo>
                <a:cubicBezTo>
                  <a:pt x="7646192" y="5928325"/>
                  <a:pt x="7634067" y="5945944"/>
                  <a:pt x="7624689" y="5964701"/>
                </a:cubicBezTo>
                <a:cubicBezTo>
                  <a:pt x="7620000" y="5992836"/>
                  <a:pt x="7619641" y="6022047"/>
                  <a:pt x="7610621" y="6049107"/>
                </a:cubicBezTo>
                <a:cubicBezTo>
                  <a:pt x="7565960" y="6183089"/>
                  <a:pt x="7322545" y="6079556"/>
                  <a:pt x="7258929" y="6077243"/>
                </a:cubicBezTo>
                <a:lnTo>
                  <a:pt x="6808763" y="6063175"/>
                </a:lnTo>
                <a:cubicBezTo>
                  <a:pt x="6713188" y="6031316"/>
                  <a:pt x="6829132" y="6069286"/>
                  <a:pt x="6668086" y="6020972"/>
                </a:cubicBezTo>
                <a:cubicBezTo>
                  <a:pt x="6653883" y="6016711"/>
                  <a:pt x="6639146" y="6013536"/>
                  <a:pt x="6625883" y="6006904"/>
                </a:cubicBezTo>
                <a:cubicBezTo>
                  <a:pt x="6592069" y="5989997"/>
                  <a:pt x="6558381" y="5972314"/>
                  <a:pt x="6527409" y="5950634"/>
                </a:cubicBezTo>
                <a:cubicBezTo>
                  <a:pt x="6511110" y="5939225"/>
                  <a:pt x="6499274" y="5922498"/>
                  <a:pt x="6485206" y="5908430"/>
                </a:cubicBezTo>
                <a:cubicBezTo>
                  <a:pt x="6452214" y="5809456"/>
                  <a:pt x="6495153" y="5931641"/>
                  <a:pt x="6443003" y="5809957"/>
                </a:cubicBezTo>
                <a:cubicBezTo>
                  <a:pt x="6437162" y="5796327"/>
                  <a:pt x="6436136" y="5780717"/>
                  <a:pt x="6428935" y="5767754"/>
                </a:cubicBezTo>
                <a:cubicBezTo>
                  <a:pt x="6396470" y="5709317"/>
                  <a:pt x="6384208" y="5682085"/>
                  <a:pt x="6330461" y="5655212"/>
                </a:cubicBezTo>
                <a:cubicBezTo>
                  <a:pt x="6317198" y="5648580"/>
                  <a:pt x="6302564" y="5645046"/>
                  <a:pt x="6288258" y="5641144"/>
                </a:cubicBezTo>
                <a:cubicBezTo>
                  <a:pt x="6250952" y="5630970"/>
                  <a:pt x="6213230" y="5622387"/>
                  <a:pt x="6175716" y="5613009"/>
                </a:cubicBezTo>
                <a:cubicBezTo>
                  <a:pt x="6095999" y="5622387"/>
                  <a:pt x="6015538" y="5626785"/>
                  <a:pt x="5936566" y="5641144"/>
                </a:cubicBezTo>
                <a:cubicBezTo>
                  <a:pt x="5911721" y="5645661"/>
                  <a:pt x="5889959" y="5660650"/>
                  <a:pt x="5866227" y="5669280"/>
                </a:cubicBezTo>
                <a:cubicBezTo>
                  <a:pt x="5838355" y="5679415"/>
                  <a:pt x="5810719" y="5690746"/>
                  <a:pt x="5781821" y="5697415"/>
                </a:cubicBezTo>
                <a:cubicBezTo>
                  <a:pt x="5749512" y="5704871"/>
                  <a:pt x="5716172" y="5706794"/>
                  <a:pt x="5683347" y="5711483"/>
                </a:cubicBezTo>
                <a:cubicBezTo>
                  <a:pt x="5664590" y="5720861"/>
                  <a:pt x="5646712" y="5732255"/>
                  <a:pt x="5627076" y="5739618"/>
                </a:cubicBezTo>
                <a:cubicBezTo>
                  <a:pt x="5608973" y="5746407"/>
                  <a:pt x="5589711" y="5749635"/>
                  <a:pt x="5570806" y="5753686"/>
                </a:cubicBezTo>
                <a:cubicBezTo>
                  <a:pt x="5344895" y="5802096"/>
                  <a:pt x="5431347" y="5781768"/>
                  <a:pt x="5106572" y="5795889"/>
                </a:cubicBezTo>
                <a:cubicBezTo>
                  <a:pt x="4965243" y="5831221"/>
                  <a:pt x="5030726" y="5811793"/>
                  <a:pt x="4909624" y="5852160"/>
                </a:cubicBezTo>
                <a:lnTo>
                  <a:pt x="4867421" y="5866227"/>
                </a:lnTo>
                <a:cubicBezTo>
                  <a:pt x="4797083" y="5861538"/>
                  <a:pt x="4722053" y="5877848"/>
                  <a:pt x="4656406" y="5852160"/>
                </a:cubicBezTo>
                <a:cubicBezTo>
                  <a:pt x="4607001" y="5832828"/>
                  <a:pt x="4581378" y="5777132"/>
                  <a:pt x="4543864" y="5739618"/>
                </a:cubicBezTo>
                <a:cubicBezTo>
                  <a:pt x="4494397" y="5690151"/>
                  <a:pt x="4362515" y="5553603"/>
                  <a:pt x="4318781" y="5542670"/>
                </a:cubicBezTo>
                <a:lnTo>
                  <a:pt x="4262510" y="5528603"/>
                </a:lnTo>
                <a:cubicBezTo>
                  <a:pt x="4171458" y="5455761"/>
                  <a:pt x="4213403" y="5493563"/>
                  <a:pt x="4135901" y="5416061"/>
                </a:cubicBezTo>
                <a:cubicBezTo>
                  <a:pt x="4121833" y="5401993"/>
                  <a:pt x="4112572" y="5380149"/>
                  <a:pt x="4093698" y="5373858"/>
                </a:cubicBezTo>
                <a:cubicBezTo>
                  <a:pt x="4079630" y="5369169"/>
                  <a:pt x="4065801" y="5363692"/>
                  <a:pt x="4051495" y="5359790"/>
                </a:cubicBezTo>
                <a:cubicBezTo>
                  <a:pt x="3966537" y="5336620"/>
                  <a:pt x="3898969" y="5322770"/>
                  <a:pt x="3812344" y="5303520"/>
                </a:cubicBezTo>
                <a:cubicBezTo>
                  <a:pt x="3751384" y="5308209"/>
                  <a:pt x="3689557" y="5306320"/>
                  <a:pt x="3629464" y="5317587"/>
                </a:cubicBezTo>
                <a:cubicBezTo>
                  <a:pt x="3612846" y="5320703"/>
                  <a:pt x="3601019" y="5335896"/>
                  <a:pt x="3587261" y="5345723"/>
                </a:cubicBezTo>
                <a:cubicBezTo>
                  <a:pt x="3568182" y="5359351"/>
                  <a:pt x="3552415" y="5378404"/>
                  <a:pt x="3530990" y="5387926"/>
                </a:cubicBezTo>
                <a:cubicBezTo>
                  <a:pt x="3509140" y="5397637"/>
                  <a:pt x="3484098" y="5397305"/>
                  <a:pt x="3460652" y="5401994"/>
                </a:cubicBezTo>
                <a:cubicBezTo>
                  <a:pt x="3437206" y="5416062"/>
                  <a:pt x="3414769" y="5431969"/>
                  <a:pt x="3390313" y="5444197"/>
                </a:cubicBezTo>
                <a:cubicBezTo>
                  <a:pt x="3360151" y="5459278"/>
                  <a:pt x="3306659" y="5465912"/>
                  <a:pt x="3277772" y="5472332"/>
                </a:cubicBezTo>
                <a:cubicBezTo>
                  <a:pt x="3258898" y="5476526"/>
                  <a:pt x="3240523" y="5482941"/>
                  <a:pt x="3221501" y="5486400"/>
                </a:cubicBezTo>
                <a:cubicBezTo>
                  <a:pt x="3188878" y="5492331"/>
                  <a:pt x="3155734" y="5495016"/>
                  <a:pt x="3123027" y="5500467"/>
                </a:cubicBezTo>
                <a:cubicBezTo>
                  <a:pt x="3099442" y="5504398"/>
                  <a:pt x="3076135" y="5509846"/>
                  <a:pt x="3052689" y="5514535"/>
                </a:cubicBezTo>
                <a:cubicBezTo>
                  <a:pt x="2897944" y="5509846"/>
                  <a:pt x="2743045" y="5508823"/>
                  <a:pt x="2588455" y="5500467"/>
                </a:cubicBezTo>
                <a:cubicBezTo>
                  <a:pt x="2569149" y="5499423"/>
                  <a:pt x="2551324" y="5489134"/>
                  <a:pt x="2532184" y="5486400"/>
                </a:cubicBezTo>
                <a:cubicBezTo>
                  <a:pt x="2485531" y="5479735"/>
                  <a:pt x="2438399" y="5477021"/>
                  <a:pt x="2391507" y="5472332"/>
                </a:cubicBezTo>
                <a:cubicBezTo>
                  <a:pt x="2363372" y="5458264"/>
                  <a:pt x="2332541" y="5448631"/>
                  <a:pt x="2307101" y="5430129"/>
                </a:cubicBezTo>
                <a:cubicBezTo>
                  <a:pt x="2280285" y="5410626"/>
                  <a:pt x="2263289" y="5379685"/>
                  <a:pt x="2236763" y="5359790"/>
                </a:cubicBezTo>
                <a:cubicBezTo>
                  <a:pt x="2148658" y="5293712"/>
                  <a:pt x="2197075" y="5334169"/>
                  <a:pt x="2096086" y="5233181"/>
                </a:cubicBezTo>
                <a:cubicBezTo>
                  <a:pt x="2086707" y="5223803"/>
                  <a:pt x="2075307" y="5216082"/>
                  <a:pt x="2067950" y="5205046"/>
                </a:cubicBezTo>
                <a:cubicBezTo>
                  <a:pt x="2058572" y="5190978"/>
                  <a:pt x="2050948" y="5175567"/>
                  <a:pt x="2039815" y="5162843"/>
                </a:cubicBezTo>
                <a:cubicBezTo>
                  <a:pt x="1924604" y="5031173"/>
                  <a:pt x="2004653" y="5145270"/>
                  <a:pt x="1941341" y="5050301"/>
                </a:cubicBezTo>
                <a:cubicBezTo>
                  <a:pt x="1936652" y="5031544"/>
                  <a:pt x="1934889" y="5011801"/>
                  <a:pt x="1927273" y="4994030"/>
                </a:cubicBezTo>
                <a:cubicBezTo>
                  <a:pt x="1906621" y="4945842"/>
                  <a:pt x="1876405" y="4902031"/>
                  <a:pt x="1856935" y="4853354"/>
                </a:cubicBezTo>
                <a:lnTo>
                  <a:pt x="1828800" y="4783015"/>
                </a:lnTo>
                <a:cubicBezTo>
                  <a:pt x="1784925" y="4432020"/>
                  <a:pt x="1838122" y="4654712"/>
                  <a:pt x="1772529" y="4501661"/>
                </a:cubicBezTo>
                <a:cubicBezTo>
                  <a:pt x="1766688" y="4488031"/>
                  <a:pt x="1766686" y="4471796"/>
                  <a:pt x="1758461" y="4459458"/>
                </a:cubicBezTo>
                <a:cubicBezTo>
                  <a:pt x="1747425" y="4442905"/>
                  <a:pt x="1730326" y="4431323"/>
                  <a:pt x="1716258" y="4417255"/>
                </a:cubicBezTo>
                <a:cubicBezTo>
                  <a:pt x="1691808" y="4343905"/>
                  <a:pt x="1720270" y="4400502"/>
                  <a:pt x="1659987" y="4346917"/>
                </a:cubicBezTo>
                <a:cubicBezTo>
                  <a:pt x="1630248" y="4320482"/>
                  <a:pt x="1609700" y="4282982"/>
                  <a:pt x="1575581" y="4262510"/>
                </a:cubicBezTo>
                <a:cubicBezTo>
                  <a:pt x="1552135" y="4248442"/>
                  <a:pt x="1529699" y="4232535"/>
                  <a:pt x="1505243" y="4220307"/>
                </a:cubicBezTo>
                <a:cubicBezTo>
                  <a:pt x="1471606" y="4203489"/>
                  <a:pt x="1429223" y="4190278"/>
                  <a:pt x="1392701" y="4178104"/>
                </a:cubicBezTo>
                <a:cubicBezTo>
                  <a:pt x="1225135" y="4052430"/>
                  <a:pt x="1438197" y="4200852"/>
                  <a:pt x="1280160" y="4121834"/>
                </a:cubicBezTo>
                <a:cubicBezTo>
                  <a:pt x="1240592" y="4102050"/>
                  <a:pt x="1198899" y="4082776"/>
                  <a:pt x="1167618" y="4051495"/>
                </a:cubicBezTo>
                <a:cubicBezTo>
                  <a:pt x="1114930" y="3998807"/>
                  <a:pt x="1144289" y="4015583"/>
                  <a:pt x="1083212" y="3995224"/>
                </a:cubicBezTo>
                <a:cubicBezTo>
                  <a:pt x="1045698" y="3967089"/>
                  <a:pt x="1008828" y="3938074"/>
                  <a:pt x="970670" y="3910818"/>
                </a:cubicBezTo>
                <a:cubicBezTo>
                  <a:pt x="943154" y="3891164"/>
                  <a:pt x="910175" y="3878457"/>
                  <a:pt x="886264" y="3854547"/>
                </a:cubicBezTo>
                <a:lnTo>
                  <a:pt x="829993" y="3798277"/>
                </a:lnTo>
                <a:cubicBezTo>
                  <a:pt x="820615" y="3779520"/>
                  <a:pt x="810119" y="3761281"/>
                  <a:pt x="801858" y="3742006"/>
                </a:cubicBezTo>
                <a:cubicBezTo>
                  <a:pt x="796017" y="3728376"/>
                  <a:pt x="795419" y="3712519"/>
                  <a:pt x="787790" y="3699803"/>
                </a:cubicBezTo>
                <a:cubicBezTo>
                  <a:pt x="780966" y="3688430"/>
                  <a:pt x="769033" y="3681046"/>
                  <a:pt x="759655" y="3671667"/>
                </a:cubicBezTo>
                <a:cubicBezTo>
                  <a:pt x="713469" y="3533112"/>
                  <a:pt x="730231" y="3600145"/>
                  <a:pt x="759655" y="3305907"/>
                </a:cubicBezTo>
                <a:cubicBezTo>
                  <a:pt x="764411" y="3258344"/>
                  <a:pt x="782733" y="3202572"/>
                  <a:pt x="815926" y="3165230"/>
                </a:cubicBezTo>
                <a:cubicBezTo>
                  <a:pt x="924734" y="3042821"/>
                  <a:pt x="859698" y="3110832"/>
                  <a:pt x="956603" y="3052689"/>
                </a:cubicBezTo>
                <a:cubicBezTo>
                  <a:pt x="1077536" y="2980129"/>
                  <a:pt x="998322" y="3010647"/>
                  <a:pt x="1083212" y="2982350"/>
                </a:cubicBezTo>
                <a:cubicBezTo>
                  <a:pt x="1092590" y="2968282"/>
                  <a:pt x="1108567" y="2956824"/>
                  <a:pt x="1111347" y="2940147"/>
                </a:cubicBezTo>
                <a:cubicBezTo>
                  <a:pt x="1121285" y="2880519"/>
                  <a:pt x="1060921" y="2892372"/>
                  <a:pt x="1026941" y="2883877"/>
                </a:cubicBezTo>
                <a:cubicBezTo>
                  <a:pt x="993822" y="2875597"/>
                  <a:pt x="961292" y="2865120"/>
                  <a:pt x="928467" y="2855741"/>
                </a:cubicBezTo>
                <a:cubicBezTo>
                  <a:pt x="862818" y="2860430"/>
                  <a:pt x="796335" y="2858371"/>
                  <a:pt x="731520" y="2869809"/>
                </a:cubicBezTo>
                <a:cubicBezTo>
                  <a:pt x="714870" y="2872747"/>
                  <a:pt x="703074" y="2888117"/>
                  <a:pt x="689316" y="2897944"/>
                </a:cubicBezTo>
                <a:cubicBezTo>
                  <a:pt x="670237" y="2911572"/>
                  <a:pt x="652554" y="2927142"/>
                  <a:pt x="633046" y="2940147"/>
                </a:cubicBezTo>
                <a:cubicBezTo>
                  <a:pt x="553783" y="2992989"/>
                  <a:pt x="545377" y="2977324"/>
                  <a:pt x="478301" y="3066757"/>
                </a:cubicBezTo>
                <a:cubicBezTo>
                  <a:pt x="448326" y="3106723"/>
                  <a:pt x="414768" y="3147446"/>
                  <a:pt x="393895" y="3193366"/>
                </a:cubicBezTo>
                <a:cubicBezTo>
                  <a:pt x="381623" y="3220365"/>
                  <a:pt x="365760" y="3277772"/>
                  <a:pt x="365760" y="3277772"/>
                </a:cubicBezTo>
                <a:cubicBezTo>
                  <a:pt x="370449" y="3343421"/>
                  <a:pt x="372559" y="3409306"/>
                  <a:pt x="379827" y="3474720"/>
                </a:cubicBezTo>
                <a:cubicBezTo>
                  <a:pt x="381962" y="3493936"/>
                  <a:pt x="389701" y="3512116"/>
                  <a:pt x="393895" y="3530990"/>
                </a:cubicBezTo>
                <a:cubicBezTo>
                  <a:pt x="408460" y="3596531"/>
                  <a:pt x="406073" y="3667886"/>
                  <a:pt x="436098" y="3727938"/>
                </a:cubicBezTo>
                <a:cubicBezTo>
                  <a:pt x="445476" y="3746695"/>
                  <a:pt x="457066" y="3764501"/>
                  <a:pt x="464233" y="3784209"/>
                </a:cubicBezTo>
                <a:cubicBezTo>
                  <a:pt x="472078" y="3805784"/>
                  <a:pt x="498590" y="3903645"/>
                  <a:pt x="506436" y="3938954"/>
                </a:cubicBezTo>
                <a:cubicBezTo>
                  <a:pt x="511298" y="3960832"/>
                  <a:pt x="525215" y="4040612"/>
                  <a:pt x="534572" y="4065563"/>
                </a:cubicBezTo>
                <a:cubicBezTo>
                  <a:pt x="541935" y="4085199"/>
                  <a:pt x="554446" y="4102559"/>
                  <a:pt x="562707" y="4121834"/>
                </a:cubicBezTo>
                <a:cubicBezTo>
                  <a:pt x="577162" y="4155563"/>
                  <a:pt x="580645" y="4184614"/>
                  <a:pt x="590843" y="4220307"/>
                </a:cubicBezTo>
                <a:cubicBezTo>
                  <a:pt x="594917" y="4234565"/>
                  <a:pt x="600221" y="4248442"/>
                  <a:pt x="604910" y="4262510"/>
                </a:cubicBezTo>
                <a:cubicBezTo>
                  <a:pt x="610705" y="4303076"/>
                  <a:pt x="635016" y="4402382"/>
                  <a:pt x="604910" y="4445390"/>
                </a:cubicBezTo>
                <a:cubicBezTo>
                  <a:pt x="585519" y="4473092"/>
                  <a:pt x="544414" y="4477750"/>
                  <a:pt x="520504" y="4501661"/>
                </a:cubicBezTo>
                <a:cubicBezTo>
                  <a:pt x="511126" y="4511040"/>
                  <a:pt x="504232" y="4523866"/>
                  <a:pt x="492369" y="4529797"/>
                </a:cubicBezTo>
                <a:cubicBezTo>
                  <a:pt x="454126" y="4548918"/>
                  <a:pt x="299954" y="4557479"/>
                  <a:pt x="295421" y="4557932"/>
                </a:cubicBezTo>
                <a:cubicBezTo>
                  <a:pt x="233211" y="4540158"/>
                  <a:pt x="199340" y="4541302"/>
                  <a:pt x="154744" y="4501661"/>
                </a:cubicBezTo>
                <a:cubicBezTo>
                  <a:pt x="125005" y="4475226"/>
                  <a:pt x="70338" y="4417255"/>
                  <a:pt x="70338" y="4417255"/>
                </a:cubicBezTo>
                <a:cubicBezTo>
                  <a:pt x="65649" y="4379741"/>
                  <a:pt x="63033" y="4341910"/>
                  <a:pt x="56270" y="4304714"/>
                </a:cubicBezTo>
                <a:cubicBezTo>
                  <a:pt x="53617" y="4290124"/>
                  <a:pt x="45420" y="4276986"/>
                  <a:pt x="42203" y="4262510"/>
                </a:cubicBezTo>
                <a:cubicBezTo>
                  <a:pt x="36016" y="4234666"/>
                  <a:pt x="32169" y="4206341"/>
                  <a:pt x="28135" y="4178104"/>
                </a:cubicBezTo>
                <a:cubicBezTo>
                  <a:pt x="8251" y="4038917"/>
                  <a:pt x="27582" y="4106109"/>
                  <a:pt x="0" y="4023360"/>
                </a:cubicBezTo>
                <a:cubicBezTo>
                  <a:pt x="9229" y="3949524"/>
                  <a:pt x="8792" y="3893235"/>
                  <a:pt x="42203" y="3826412"/>
                </a:cubicBezTo>
                <a:cubicBezTo>
                  <a:pt x="60960" y="3788898"/>
                  <a:pt x="88300" y="3754559"/>
                  <a:pt x="98473" y="3713870"/>
                </a:cubicBezTo>
                <a:cubicBezTo>
                  <a:pt x="115758" y="3644733"/>
                  <a:pt x="98870" y="3671271"/>
                  <a:pt x="140676" y="3629464"/>
                </a:cubicBezTo>
                <a:cubicBezTo>
                  <a:pt x="145365" y="3615396"/>
                  <a:pt x="150670" y="3601519"/>
                  <a:pt x="154744" y="3587261"/>
                </a:cubicBezTo>
                <a:cubicBezTo>
                  <a:pt x="160056" y="3568671"/>
                  <a:pt x="161196" y="3548761"/>
                  <a:pt x="168812" y="3530990"/>
                </a:cubicBezTo>
                <a:cubicBezTo>
                  <a:pt x="175472" y="3515450"/>
                  <a:pt x="190080" y="3504237"/>
                  <a:pt x="196947" y="3488787"/>
                </a:cubicBezTo>
                <a:cubicBezTo>
                  <a:pt x="208992" y="3461686"/>
                  <a:pt x="225083" y="3404381"/>
                  <a:pt x="225083" y="3404381"/>
                </a:cubicBezTo>
                <a:cubicBezTo>
                  <a:pt x="220394" y="3338732"/>
                  <a:pt x="220323" y="3272589"/>
                  <a:pt x="211015" y="3207434"/>
                </a:cubicBezTo>
                <a:cubicBezTo>
                  <a:pt x="206187" y="3173639"/>
                  <a:pt x="191862" y="3141895"/>
                  <a:pt x="182880" y="3108960"/>
                </a:cubicBezTo>
                <a:cubicBezTo>
                  <a:pt x="167979" y="3054321"/>
                  <a:pt x="166463" y="3040942"/>
                  <a:pt x="154744" y="2982350"/>
                </a:cubicBezTo>
                <a:cubicBezTo>
                  <a:pt x="171086" y="2769905"/>
                  <a:pt x="149478" y="2857470"/>
                  <a:pt x="196947" y="2715064"/>
                </a:cubicBezTo>
                <a:cubicBezTo>
                  <a:pt x="201636" y="2700996"/>
                  <a:pt x="202790" y="2685199"/>
                  <a:pt x="211015" y="2672861"/>
                </a:cubicBezTo>
                <a:cubicBezTo>
                  <a:pt x="229772" y="2644726"/>
                  <a:pt x="243376" y="2612366"/>
                  <a:pt x="267286" y="2588455"/>
                </a:cubicBezTo>
                <a:cubicBezTo>
                  <a:pt x="323342" y="2532398"/>
                  <a:pt x="327117" y="2524479"/>
                  <a:pt x="393895" y="2475914"/>
                </a:cubicBezTo>
                <a:cubicBezTo>
                  <a:pt x="421242" y="2456025"/>
                  <a:pt x="446222" y="2430336"/>
                  <a:pt x="478301" y="2419643"/>
                </a:cubicBezTo>
                <a:cubicBezTo>
                  <a:pt x="594752" y="2380825"/>
                  <a:pt x="412823" y="2439531"/>
                  <a:pt x="661181" y="2377440"/>
                </a:cubicBezTo>
                <a:cubicBezTo>
                  <a:pt x="679938" y="2372751"/>
                  <a:pt x="698933" y="2368928"/>
                  <a:pt x="717452" y="2363372"/>
                </a:cubicBezTo>
                <a:cubicBezTo>
                  <a:pt x="745858" y="2354850"/>
                  <a:pt x="772777" y="2341053"/>
                  <a:pt x="801858" y="2335237"/>
                </a:cubicBezTo>
                <a:cubicBezTo>
                  <a:pt x="821345" y="2331339"/>
                  <a:pt x="890068" y="2320619"/>
                  <a:pt x="914400" y="2307101"/>
                </a:cubicBezTo>
                <a:cubicBezTo>
                  <a:pt x="943959" y="2290679"/>
                  <a:pt x="968561" y="2265952"/>
                  <a:pt x="998806" y="2250830"/>
                </a:cubicBezTo>
                <a:lnTo>
                  <a:pt x="1026941" y="2236763"/>
                </a:ln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it-IT"/>
          </a:p>
        </p:txBody>
      </p:sp>
      <p:sp>
        <p:nvSpPr>
          <p:cNvPr id="6" name="Figura a mano libera 5"/>
          <p:cNvSpPr/>
          <p:nvPr/>
        </p:nvSpPr>
        <p:spPr>
          <a:xfrm>
            <a:off x="7864475" y="4857750"/>
            <a:ext cx="1041400" cy="928688"/>
          </a:xfrm>
          <a:custGeom>
            <a:avLst/>
            <a:gdLst>
              <a:gd name="connsiteX0" fmla="*/ 440494 w 1450715"/>
              <a:gd name="connsiteY0" fmla="*/ 341579 h 1556229"/>
              <a:gd name="connsiteX1" fmla="*/ 413198 w 1450715"/>
              <a:gd name="connsiteY1" fmla="*/ 259692 h 1556229"/>
              <a:gd name="connsiteX2" fmla="*/ 385903 w 1450715"/>
              <a:gd name="connsiteY2" fmla="*/ 205101 h 1556229"/>
              <a:gd name="connsiteX3" fmla="*/ 358607 w 1450715"/>
              <a:gd name="connsiteY3" fmla="*/ 95919 h 1556229"/>
              <a:gd name="connsiteX4" fmla="*/ 413198 w 1450715"/>
              <a:gd name="connsiteY4" fmla="*/ 385 h 1556229"/>
              <a:gd name="connsiteX5" fmla="*/ 467789 w 1450715"/>
              <a:gd name="connsiteY5" fmla="*/ 14032 h 1556229"/>
              <a:gd name="connsiteX6" fmla="*/ 563323 w 1450715"/>
              <a:gd name="connsiteY6" fmla="*/ 123215 h 1556229"/>
              <a:gd name="connsiteX7" fmla="*/ 590619 w 1450715"/>
              <a:gd name="connsiteY7" fmla="*/ 164158 h 1556229"/>
              <a:gd name="connsiteX8" fmla="*/ 658858 w 1450715"/>
              <a:gd name="connsiteY8" fmla="*/ 109567 h 1556229"/>
              <a:gd name="connsiteX9" fmla="*/ 686153 w 1450715"/>
              <a:gd name="connsiteY9" fmla="*/ 27680 h 1556229"/>
              <a:gd name="connsiteX10" fmla="*/ 727097 w 1450715"/>
              <a:gd name="connsiteY10" fmla="*/ 41328 h 1556229"/>
              <a:gd name="connsiteX11" fmla="*/ 740744 w 1450715"/>
              <a:gd name="connsiteY11" fmla="*/ 82271 h 1556229"/>
              <a:gd name="connsiteX12" fmla="*/ 754392 w 1450715"/>
              <a:gd name="connsiteY12" fmla="*/ 177806 h 1556229"/>
              <a:gd name="connsiteX13" fmla="*/ 795335 w 1450715"/>
              <a:gd name="connsiteY13" fmla="*/ 191453 h 1556229"/>
              <a:gd name="connsiteX14" fmla="*/ 849926 w 1450715"/>
              <a:gd name="connsiteY14" fmla="*/ 177806 h 1556229"/>
              <a:gd name="connsiteX15" fmla="*/ 877222 w 1450715"/>
              <a:gd name="connsiteY15" fmla="*/ 136862 h 1556229"/>
              <a:gd name="connsiteX16" fmla="*/ 918165 w 1450715"/>
              <a:gd name="connsiteY16" fmla="*/ 109567 h 1556229"/>
              <a:gd name="connsiteX17" fmla="*/ 1013700 w 1450715"/>
              <a:gd name="connsiteY17" fmla="*/ 136862 h 1556229"/>
              <a:gd name="connsiteX18" fmla="*/ 1109234 w 1450715"/>
              <a:gd name="connsiteY18" fmla="*/ 218749 h 1556229"/>
              <a:gd name="connsiteX19" fmla="*/ 1163825 w 1450715"/>
              <a:gd name="connsiteY19" fmla="*/ 300635 h 1556229"/>
              <a:gd name="connsiteX20" fmla="*/ 1191121 w 1450715"/>
              <a:gd name="connsiteY20" fmla="*/ 341579 h 1556229"/>
              <a:gd name="connsiteX21" fmla="*/ 1136529 w 1450715"/>
              <a:gd name="connsiteY21" fmla="*/ 409818 h 1556229"/>
              <a:gd name="connsiteX22" fmla="*/ 1068291 w 1450715"/>
              <a:gd name="connsiteY22" fmla="*/ 505352 h 1556229"/>
              <a:gd name="connsiteX23" fmla="*/ 1054643 w 1450715"/>
              <a:gd name="connsiteY23" fmla="*/ 546295 h 1556229"/>
              <a:gd name="connsiteX24" fmla="*/ 1068291 w 1450715"/>
              <a:gd name="connsiteY24" fmla="*/ 696421 h 1556229"/>
              <a:gd name="connsiteX25" fmla="*/ 1095586 w 1450715"/>
              <a:gd name="connsiteY25" fmla="*/ 737364 h 1556229"/>
              <a:gd name="connsiteX26" fmla="*/ 1177473 w 1450715"/>
              <a:gd name="connsiteY26" fmla="*/ 846546 h 1556229"/>
              <a:gd name="connsiteX27" fmla="*/ 1204768 w 1450715"/>
              <a:gd name="connsiteY27" fmla="*/ 887489 h 1556229"/>
              <a:gd name="connsiteX28" fmla="*/ 1245712 w 1450715"/>
              <a:gd name="connsiteY28" fmla="*/ 914785 h 1556229"/>
              <a:gd name="connsiteX29" fmla="*/ 1341246 w 1450715"/>
              <a:gd name="connsiteY29" fmla="*/ 1010319 h 1556229"/>
              <a:gd name="connsiteX30" fmla="*/ 1368541 w 1450715"/>
              <a:gd name="connsiteY30" fmla="*/ 1051262 h 1556229"/>
              <a:gd name="connsiteX31" fmla="*/ 1382189 w 1450715"/>
              <a:gd name="connsiteY31" fmla="*/ 1092206 h 1556229"/>
              <a:gd name="connsiteX32" fmla="*/ 1423132 w 1450715"/>
              <a:gd name="connsiteY32" fmla="*/ 1146797 h 1556229"/>
              <a:gd name="connsiteX33" fmla="*/ 1436780 w 1450715"/>
              <a:gd name="connsiteY33" fmla="*/ 1378809 h 1556229"/>
              <a:gd name="connsiteX34" fmla="*/ 1341246 w 1450715"/>
              <a:gd name="connsiteY34" fmla="*/ 1351513 h 1556229"/>
              <a:gd name="connsiteX35" fmla="*/ 1300303 w 1450715"/>
              <a:gd name="connsiteY35" fmla="*/ 1324218 h 1556229"/>
              <a:gd name="connsiteX36" fmla="*/ 1273007 w 1450715"/>
              <a:gd name="connsiteY36" fmla="*/ 1283274 h 1556229"/>
              <a:gd name="connsiteX37" fmla="*/ 1232064 w 1450715"/>
              <a:gd name="connsiteY37" fmla="*/ 1201388 h 1556229"/>
              <a:gd name="connsiteX38" fmla="*/ 1191121 w 1450715"/>
              <a:gd name="connsiteY38" fmla="*/ 1174092 h 1556229"/>
              <a:gd name="connsiteX39" fmla="*/ 1122882 w 1450715"/>
              <a:gd name="connsiteY39" fmla="*/ 1105853 h 1556229"/>
              <a:gd name="connsiteX40" fmla="*/ 1081938 w 1450715"/>
              <a:gd name="connsiteY40" fmla="*/ 1242331 h 1556229"/>
              <a:gd name="connsiteX41" fmla="*/ 1068291 w 1450715"/>
              <a:gd name="connsiteY41" fmla="*/ 1460695 h 1556229"/>
              <a:gd name="connsiteX42" fmla="*/ 1040995 w 1450715"/>
              <a:gd name="connsiteY42" fmla="*/ 1542582 h 1556229"/>
              <a:gd name="connsiteX43" fmla="*/ 1000052 w 1450715"/>
              <a:gd name="connsiteY43" fmla="*/ 1556229 h 1556229"/>
              <a:gd name="connsiteX44" fmla="*/ 918165 w 1450715"/>
              <a:gd name="connsiteY44" fmla="*/ 1528934 h 1556229"/>
              <a:gd name="connsiteX45" fmla="*/ 877222 w 1450715"/>
              <a:gd name="connsiteY45" fmla="*/ 1515286 h 1556229"/>
              <a:gd name="connsiteX46" fmla="*/ 768040 w 1450715"/>
              <a:gd name="connsiteY46" fmla="*/ 1487991 h 1556229"/>
              <a:gd name="connsiteX47" fmla="*/ 686153 w 1450715"/>
              <a:gd name="connsiteY47" fmla="*/ 1460695 h 1556229"/>
              <a:gd name="connsiteX48" fmla="*/ 645210 w 1450715"/>
              <a:gd name="connsiteY48" fmla="*/ 1447047 h 1556229"/>
              <a:gd name="connsiteX49" fmla="*/ 631562 w 1450715"/>
              <a:gd name="connsiteY49" fmla="*/ 1392456 h 1556229"/>
              <a:gd name="connsiteX50" fmla="*/ 426846 w 1450715"/>
              <a:gd name="connsiteY50" fmla="*/ 1378809 h 1556229"/>
              <a:gd name="connsiteX51" fmla="*/ 372255 w 1450715"/>
              <a:gd name="connsiteY51" fmla="*/ 1296922 h 1556229"/>
              <a:gd name="connsiteX52" fmla="*/ 235777 w 1450715"/>
              <a:gd name="connsiteY52" fmla="*/ 1092206 h 1556229"/>
              <a:gd name="connsiteX53" fmla="*/ 194834 w 1450715"/>
              <a:gd name="connsiteY53" fmla="*/ 1105853 h 1556229"/>
              <a:gd name="connsiteX54" fmla="*/ 126595 w 1450715"/>
              <a:gd name="connsiteY54" fmla="*/ 1092206 h 1556229"/>
              <a:gd name="connsiteX55" fmla="*/ 58356 w 1450715"/>
              <a:gd name="connsiteY55" fmla="*/ 1010319 h 1556229"/>
              <a:gd name="connsiteX56" fmla="*/ 17413 w 1450715"/>
              <a:gd name="connsiteY56" fmla="*/ 969376 h 1556229"/>
              <a:gd name="connsiteX57" fmla="*/ 17413 w 1450715"/>
              <a:gd name="connsiteY57" fmla="*/ 819250 h 1556229"/>
              <a:gd name="connsiteX58" fmla="*/ 99300 w 1450715"/>
              <a:gd name="connsiteY58" fmla="*/ 764659 h 1556229"/>
              <a:gd name="connsiteX59" fmla="*/ 194834 w 1450715"/>
              <a:gd name="connsiteY59" fmla="*/ 710068 h 1556229"/>
              <a:gd name="connsiteX60" fmla="*/ 235777 w 1450715"/>
              <a:gd name="connsiteY60" fmla="*/ 682773 h 1556229"/>
              <a:gd name="connsiteX61" fmla="*/ 181186 w 1450715"/>
              <a:gd name="connsiteY61" fmla="*/ 491704 h 1556229"/>
              <a:gd name="connsiteX62" fmla="*/ 140243 w 1450715"/>
              <a:gd name="connsiteY62" fmla="*/ 409818 h 1556229"/>
              <a:gd name="connsiteX63" fmla="*/ 153891 w 1450715"/>
              <a:gd name="connsiteY63" fmla="*/ 300635 h 1556229"/>
              <a:gd name="connsiteX64" fmla="*/ 167538 w 1450715"/>
              <a:gd name="connsiteY64" fmla="*/ 259692 h 1556229"/>
              <a:gd name="connsiteX65" fmla="*/ 358607 w 1450715"/>
              <a:gd name="connsiteY65" fmla="*/ 205101 h 15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50715" h="1556229">
                <a:moveTo>
                  <a:pt x="440494" y="341579"/>
                </a:moveTo>
                <a:cubicBezTo>
                  <a:pt x="431395" y="314283"/>
                  <a:pt x="423884" y="286406"/>
                  <a:pt x="413198" y="259692"/>
                </a:cubicBezTo>
                <a:cubicBezTo>
                  <a:pt x="405642" y="240802"/>
                  <a:pt x="392337" y="224402"/>
                  <a:pt x="385903" y="205101"/>
                </a:cubicBezTo>
                <a:cubicBezTo>
                  <a:pt x="374040" y="169512"/>
                  <a:pt x="358607" y="95919"/>
                  <a:pt x="358607" y="95919"/>
                </a:cubicBezTo>
                <a:cubicBezTo>
                  <a:pt x="366284" y="57536"/>
                  <a:pt x="359451" y="8063"/>
                  <a:pt x="413198" y="385"/>
                </a:cubicBezTo>
                <a:cubicBezTo>
                  <a:pt x="431766" y="-2268"/>
                  <a:pt x="449592" y="9483"/>
                  <a:pt x="467789" y="14032"/>
                </a:cubicBezTo>
                <a:cubicBezTo>
                  <a:pt x="536028" y="59526"/>
                  <a:pt x="499632" y="27679"/>
                  <a:pt x="563323" y="123215"/>
                </a:cubicBezTo>
                <a:lnTo>
                  <a:pt x="590619" y="164158"/>
                </a:lnTo>
                <a:cubicBezTo>
                  <a:pt x="635016" y="149359"/>
                  <a:pt x="637386" y="157878"/>
                  <a:pt x="658858" y="109567"/>
                </a:cubicBezTo>
                <a:cubicBezTo>
                  <a:pt x="670543" y="83275"/>
                  <a:pt x="686153" y="27680"/>
                  <a:pt x="686153" y="27680"/>
                </a:cubicBezTo>
                <a:cubicBezTo>
                  <a:pt x="699801" y="32229"/>
                  <a:pt x="716924" y="31155"/>
                  <a:pt x="727097" y="41328"/>
                </a:cubicBezTo>
                <a:cubicBezTo>
                  <a:pt x="737269" y="51500"/>
                  <a:pt x="737923" y="68165"/>
                  <a:pt x="740744" y="82271"/>
                </a:cubicBezTo>
                <a:cubicBezTo>
                  <a:pt x="747053" y="113815"/>
                  <a:pt x="740006" y="149034"/>
                  <a:pt x="754392" y="177806"/>
                </a:cubicBezTo>
                <a:cubicBezTo>
                  <a:pt x="760826" y="190673"/>
                  <a:pt x="781687" y="186904"/>
                  <a:pt x="795335" y="191453"/>
                </a:cubicBezTo>
                <a:cubicBezTo>
                  <a:pt x="813532" y="186904"/>
                  <a:pt x="834319" y="188210"/>
                  <a:pt x="849926" y="177806"/>
                </a:cubicBezTo>
                <a:cubicBezTo>
                  <a:pt x="863574" y="168707"/>
                  <a:pt x="865623" y="148461"/>
                  <a:pt x="877222" y="136862"/>
                </a:cubicBezTo>
                <a:cubicBezTo>
                  <a:pt x="888820" y="125264"/>
                  <a:pt x="904517" y="118665"/>
                  <a:pt x="918165" y="109567"/>
                </a:cubicBezTo>
                <a:cubicBezTo>
                  <a:pt x="935648" y="113938"/>
                  <a:pt x="994126" y="127075"/>
                  <a:pt x="1013700" y="136862"/>
                </a:cubicBezTo>
                <a:cubicBezTo>
                  <a:pt x="1048134" y="154079"/>
                  <a:pt x="1086850" y="190770"/>
                  <a:pt x="1109234" y="218749"/>
                </a:cubicBezTo>
                <a:cubicBezTo>
                  <a:pt x="1129727" y="244365"/>
                  <a:pt x="1145628" y="273340"/>
                  <a:pt x="1163825" y="300635"/>
                </a:cubicBezTo>
                <a:lnTo>
                  <a:pt x="1191121" y="341579"/>
                </a:lnTo>
                <a:cubicBezTo>
                  <a:pt x="1164551" y="421287"/>
                  <a:pt x="1198262" y="348085"/>
                  <a:pt x="1136529" y="409818"/>
                </a:cubicBezTo>
                <a:cubicBezTo>
                  <a:pt x="1130346" y="416001"/>
                  <a:pt x="1076041" y="489853"/>
                  <a:pt x="1068291" y="505352"/>
                </a:cubicBezTo>
                <a:cubicBezTo>
                  <a:pt x="1061857" y="518219"/>
                  <a:pt x="1059192" y="532647"/>
                  <a:pt x="1054643" y="546295"/>
                </a:cubicBezTo>
                <a:cubicBezTo>
                  <a:pt x="1059192" y="596337"/>
                  <a:pt x="1057763" y="647288"/>
                  <a:pt x="1068291" y="696421"/>
                </a:cubicBezTo>
                <a:cubicBezTo>
                  <a:pt x="1071728" y="712459"/>
                  <a:pt x="1085939" y="724099"/>
                  <a:pt x="1095586" y="737364"/>
                </a:cubicBezTo>
                <a:cubicBezTo>
                  <a:pt x="1122343" y="774155"/>
                  <a:pt x="1152238" y="808694"/>
                  <a:pt x="1177473" y="846546"/>
                </a:cubicBezTo>
                <a:cubicBezTo>
                  <a:pt x="1186571" y="860194"/>
                  <a:pt x="1193170" y="875891"/>
                  <a:pt x="1204768" y="887489"/>
                </a:cubicBezTo>
                <a:cubicBezTo>
                  <a:pt x="1216367" y="899088"/>
                  <a:pt x="1232064" y="905686"/>
                  <a:pt x="1245712" y="914785"/>
                </a:cubicBezTo>
                <a:cubicBezTo>
                  <a:pt x="1308283" y="1008641"/>
                  <a:pt x="1269182" y="986297"/>
                  <a:pt x="1341246" y="1010319"/>
                </a:cubicBezTo>
                <a:cubicBezTo>
                  <a:pt x="1350344" y="1023967"/>
                  <a:pt x="1361206" y="1036591"/>
                  <a:pt x="1368541" y="1051262"/>
                </a:cubicBezTo>
                <a:cubicBezTo>
                  <a:pt x="1374975" y="1064129"/>
                  <a:pt x="1375051" y="1079715"/>
                  <a:pt x="1382189" y="1092206"/>
                </a:cubicBezTo>
                <a:cubicBezTo>
                  <a:pt x="1393474" y="1111955"/>
                  <a:pt x="1409484" y="1128600"/>
                  <a:pt x="1423132" y="1146797"/>
                </a:cubicBezTo>
                <a:cubicBezTo>
                  <a:pt x="1460420" y="1295944"/>
                  <a:pt x="1454571" y="1218694"/>
                  <a:pt x="1436780" y="1378809"/>
                </a:cubicBezTo>
                <a:cubicBezTo>
                  <a:pt x="1419287" y="1374436"/>
                  <a:pt x="1360826" y="1361303"/>
                  <a:pt x="1341246" y="1351513"/>
                </a:cubicBezTo>
                <a:cubicBezTo>
                  <a:pt x="1326575" y="1344178"/>
                  <a:pt x="1313951" y="1333316"/>
                  <a:pt x="1300303" y="1324218"/>
                </a:cubicBezTo>
                <a:cubicBezTo>
                  <a:pt x="1291204" y="1310570"/>
                  <a:pt x="1280343" y="1297945"/>
                  <a:pt x="1273007" y="1283274"/>
                </a:cubicBezTo>
                <a:cubicBezTo>
                  <a:pt x="1250807" y="1238875"/>
                  <a:pt x="1271175" y="1240500"/>
                  <a:pt x="1232064" y="1201388"/>
                </a:cubicBezTo>
                <a:cubicBezTo>
                  <a:pt x="1220466" y="1189790"/>
                  <a:pt x="1204769" y="1183191"/>
                  <a:pt x="1191121" y="1174092"/>
                </a:cubicBezTo>
                <a:cubicBezTo>
                  <a:pt x="1189539" y="1171719"/>
                  <a:pt x="1142660" y="1090030"/>
                  <a:pt x="1122882" y="1105853"/>
                </a:cubicBezTo>
                <a:cubicBezTo>
                  <a:pt x="1112499" y="1114160"/>
                  <a:pt x="1087672" y="1219396"/>
                  <a:pt x="1081938" y="1242331"/>
                </a:cubicBezTo>
                <a:cubicBezTo>
                  <a:pt x="1077389" y="1315119"/>
                  <a:pt x="1078145" y="1388434"/>
                  <a:pt x="1068291" y="1460695"/>
                </a:cubicBezTo>
                <a:cubicBezTo>
                  <a:pt x="1064404" y="1489203"/>
                  <a:pt x="1068291" y="1533484"/>
                  <a:pt x="1040995" y="1542582"/>
                </a:cubicBezTo>
                <a:lnTo>
                  <a:pt x="1000052" y="1556229"/>
                </a:lnTo>
                <a:lnTo>
                  <a:pt x="918165" y="1528934"/>
                </a:lnTo>
                <a:cubicBezTo>
                  <a:pt x="904517" y="1524385"/>
                  <a:pt x="891178" y="1518775"/>
                  <a:pt x="877222" y="1515286"/>
                </a:cubicBezTo>
                <a:cubicBezTo>
                  <a:pt x="840828" y="1506188"/>
                  <a:pt x="803629" y="1499854"/>
                  <a:pt x="768040" y="1487991"/>
                </a:cubicBezTo>
                <a:lnTo>
                  <a:pt x="686153" y="1460695"/>
                </a:lnTo>
                <a:lnTo>
                  <a:pt x="645210" y="1447047"/>
                </a:lnTo>
                <a:cubicBezTo>
                  <a:pt x="677693" y="1349600"/>
                  <a:pt x="696446" y="1349202"/>
                  <a:pt x="631562" y="1392456"/>
                </a:cubicBezTo>
                <a:lnTo>
                  <a:pt x="426846" y="1378809"/>
                </a:lnTo>
                <a:cubicBezTo>
                  <a:pt x="396063" y="1367468"/>
                  <a:pt x="372255" y="1296922"/>
                  <a:pt x="372255" y="1296922"/>
                </a:cubicBezTo>
                <a:cubicBezTo>
                  <a:pt x="357225" y="1056453"/>
                  <a:pt x="430420" y="1059766"/>
                  <a:pt x="235777" y="1092206"/>
                </a:cubicBezTo>
                <a:cubicBezTo>
                  <a:pt x="221587" y="1094571"/>
                  <a:pt x="208482" y="1101304"/>
                  <a:pt x="194834" y="1105853"/>
                </a:cubicBezTo>
                <a:cubicBezTo>
                  <a:pt x="172088" y="1101304"/>
                  <a:pt x="147343" y="1102580"/>
                  <a:pt x="126595" y="1092206"/>
                </a:cubicBezTo>
                <a:cubicBezTo>
                  <a:pt x="92422" y="1075120"/>
                  <a:pt x="80748" y="1037189"/>
                  <a:pt x="58356" y="1010319"/>
                </a:cubicBezTo>
                <a:cubicBezTo>
                  <a:pt x="46000" y="995492"/>
                  <a:pt x="31061" y="983024"/>
                  <a:pt x="17413" y="969376"/>
                </a:cubicBezTo>
                <a:cubicBezTo>
                  <a:pt x="5224" y="920621"/>
                  <a:pt x="-14770" y="869824"/>
                  <a:pt x="17413" y="819250"/>
                </a:cubicBezTo>
                <a:cubicBezTo>
                  <a:pt x="35025" y="791573"/>
                  <a:pt x="72004" y="782856"/>
                  <a:pt x="99300" y="764659"/>
                </a:cubicBezTo>
                <a:cubicBezTo>
                  <a:pt x="199048" y="698161"/>
                  <a:pt x="73630" y="779328"/>
                  <a:pt x="194834" y="710068"/>
                </a:cubicBezTo>
                <a:cubicBezTo>
                  <a:pt x="209075" y="701930"/>
                  <a:pt x="222129" y="691871"/>
                  <a:pt x="235777" y="682773"/>
                </a:cubicBezTo>
                <a:cubicBezTo>
                  <a:pt x="232136" y="668209"/>
                  <a:pt x="196851" y="515202"/>
                  <a:pt x="181186" y="491704"/>
                </a:cubicBezTo>
                <a:cubicBezTo>
                  <a:pt x="145911" y="438791"/>
                  <a:pt x="159078" y="466322"/>
                  <a:pt x="140243" y="409818"/>
                </a:cubicBezTo>
                <a:cubicBezTo>
                  <a:pt x="144792" y="373424"/>
                  <a:pt x="147330" y="336721"/>
                  <a:pt x="153891" y="300635"/>
                </a:cubicBezTo>
                <a:cubicBezTo>
                  <a:pt x="156464" y="286481"/>
                  <a:pt x="157366" y="269864"/>
                  <a:pt x="167538" y="259692"/>
                </a:cubicBezTo>
                <a:cubicBezTo>
                  <a:pt x="242317" y="184913"/>
                  <a:pt x="258100" y="205101"/>
                  <a:pt x="358607" y="205101"/>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it-IT"/>
          </a:p>
        </p:txBody>
      </p:sp>
      <p:pic>
        <p:nvPicPr>
          <p:cNvPr id="7" name="Immagine 1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683336">
            <a:off x="2493859" y="-124943"/>
            <a:ext cx="1330325"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magine 1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10311" y="3477676"/>
            <a:ext cx="1420813" cy="152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97209319"/>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Sfaccettatura">
  <a:themeElements>
    <a:clrScheme name="Gia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ggiatura massi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50</TotalTime>
  <Words>583</Words>
  <Application>Microsoft Office PowerPoint</Application>
  <PresentationFormat>Personalizzato</PresentationFormat>
  <Paragraphs>32</Paragraphs>
  <Slides>11</Slides>
  <Notes>0</Notes>
  <HiddenSlides>0</HiddenSlides>
  <MMClips>2</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Sfaccettatura</vt:lpstr>
      <vt:lpstr>Diapositiva 1</vt:lpstr>
      <vt:lpstr>Diapositiva 2</vt:lpstr>
      <vt:lpstr>Diapositiva 3</vt:lpstr>
      <vt:lpstr>DEFINIZIONE DI CANTI POPOLARI  </vt:lpstr>
      <vt:lpstr>Abbiamo intervistato alcune persone sui canti popolari di Monteforte Irpino. </vt:lpstr>
      <vt:lpstr>Diapositiva 6</vt:lpstr>
      <vt:lpstr>Diapositiva 7</vt:lpstr>
      <vt:lpstr>Diapositiva 8</vt:lpstr>
      <vt:lpstr>Diapositiva 9</vt:lpstr>
      <vt:lpstr>Diapositiva 10</vt:lpstr>
      <vt:lpstr>Diapositiva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DL</dc:creator>
  <cp:lastModifiedBy>User</cp:lastModifiedBy>
  <cp:revision>8</cp:revision>
  <dcterms:created xsi:type="dcterms:W3CDTF">2016-01-12T17:22:34Z</dcterms:created>
  <dcterms:modified xsi:type="dcterms:W3CDTF">2016-07-05T17:47:16Z</dcterms:modified>
</cp:coreProperties>
</file>