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39721-9F99-47FE-8530-635BCBE7AB57}" type="datetimeFigureOut">
              <a:rPr lang="it-IT" smtClean="0"/>
              <a:t>20/06/2015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DA462-6E7F-412D-8594-A3E23925C2AA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DA462-6E7F-412D-8594-A3E23925C2AA}" type="slidenum">
              <a:rPr lang="it-IT" smtClean="0"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E9AD870-A58F-4FA3-8A57-63F8CDE8DAC3}" type="datetimeFigureOut">
              <a:rPr lang="it-IT" smtClean="0"/>
              <a:pPr/>
              <a:t>20/06/2015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FC70361-C286-4599-A216-8F4F8DC4737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txBody>
          <a:bodyPr/>
          <a:lstStyle/>
          <a:p>
            <a:r>
              <a:rPr lang="it-IT" dirty="0" smtClean="0"/>
              <a:t>LA GLOBALIZZAZIONE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 rot="10408033" flipV="1">
            <a:off x="4289982" y="2885176"/>
            <a:ext cx="701211" cy="327124"/>
          </a:xfrm>
        </p:spPr>
        <p:txBody>
          <a:bodyPr>
            <a:normAutofit fontScale="77500" lnSpcReduction="20000"/>
          </a:bodyPr>
          <a:lstStyle/>
          <a:p>
            <a:endParaRPr lang="it-IT" dirty="0"/>
          </a:p>
        </p:txBody>
      </p:sp>
      <p:pic>
        <p:nvPicPr>
          <p:cNvPr id="1026" name="Picture 2" descr="http://www.romanoprodi.it/wp-content/uploads/2010/12/globalizzazi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8280920" cy="55172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91654"/>
          </a:xfrm>
        </p:spPr>
        <p:txBody>
          <a:bodyPr/>
          <a:lstStyle/>
          <a:p>
            <a:r>
              <a:rPr lang="it-IT" dirty="0" smtClean="0"/>
              <a:t>LA GLOBALIZZAZIONE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2"/>
          </p:nvPr>
        </p:nvSpPr>
        <p:spPr>
          <a:xfrm>
            <a:off x="457200" y="836712"/>
            <a:ext cx="3008313" cy="5289451"/>
          </a:xfrm>
        </p:spPr>
        <p:txBody>
          <a:bodyPr/>
          <a:lstStyle/>
          <a:p>
            <a:r>
              <a:rPr lang="it-IT" dirty="0" smtClean="0"/>
              <a:t>Processo di interdipendenza globale</a:t>
            </a:r>
            <a:endParaRPr lang="it-IT" dirty="0"/>
          </a:p>
        </p:txBody>
      </p:sp>
      <p:pic>
        <p:nvPicPr>
          <p:cNvPr id="5" name="Segnaposto contenuto 4" descr="02637_globalizzazione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268760"/>
            <a:ext cx="7632848" cy="5273972"/>
          </a:xfrm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r>
              <a:rPr lang="it-IT" dirty="0" smtClean="0"/>
              <a:t>INTERDIPENDENZA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2"/>
          </p:nvPr>
        </p:nvSpPr>
        <p:spPr>
          <a:xfrm>
            <a:off x="457200" y="980728"/>
            <a:ext cx="3008313" cy="5145435"/>
          </a:xfrm>
        </p:spPr>
        <p:txBody>
          <a:bodyPr/>
          <a:lstStyle/>
          <a:p>
            <a:r>
              <a:rPr lang="it-IT" dirty="0" smtClean="0"/>
              <a:t>Due rivoluzioni tecnologiche</a:t>
            </a:r>
            <a:endParaRPr lang="it-IT" dirty="0"/>
          </a:p>
        </p:txBody>
      </p:sp>
      <p:pic>
        <p:nvPicPr>
          <p:cNvPr id="5" name="Segnaposto contenuto 4" descr="desktop-computer-sal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345491"/>
            <a:ext cx="5340350" cy="3328818"/>
          </a:xfrm>
        </p:spPr>
      </p:pic>
      <p:pic>
        <p:nvPicPr>
          <p:cNvPr id="6" name="Immagine 5" descr="informatic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628800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/>
          <a:lstStyle/>
          <a:p>
            <a:r>
              <a:rPr lang="it-IT" dirty="0" smtClean="0"/>
              <a:t>ORGANIZZAZIONE DEL COMMERCIO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2"/>
          </p:nvPr>
        </p:nvSpPr>
        <p:spPr>
          <a:xfrm>
            <a:off x="457200" y="1268760"/>
            <a:ext cx="3008313" cy="4857403"/>
          </a:xfrm>
        </p:spPr>
        <p:txBody>
          <a:bodyPr/>
          <a:lstStyle/>
          <a:p>
            <a:r>
              <a:rPr lang="it-IT" dirty="0" smtClean="0"/>
              <a:t>Basato sulla liberalizzazione degli scambi e l’abolizione dei dazi doganali </a:t>
            </a:r>
            <a:endParaRPr lang="it-IT" dirty="0"/>
          </a:p>
        </p:txBody>
      </p:sp>
      <p:pic>
        <p:nvPicPr>
          <p:cNvPr id="5" name="Segnaposto contenuto 4" descr="commerci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844824"/>
            <a:ext cx="6192688" cy="4491955"/>
          </a:xfrm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63662"/>
          </a:xfrm>
        </p:spPr>
        <p:txBody>
          <a:bodyPr/>
          <a:lstStyle/>
          <a:p>
            <a:r>
              <a:rPr lang="it-IT" dirty="0" smtClean="0"/>
              <a:t>UGUGLIANZA MONDIALE 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2"/>
          </p:nvPr>
        </p:nvSpPr>
        <p:spPr>
          <a:xfrm>
            <a:off x="457200" y="1124744"/>
            <a:ext cx="3008313" cy="5001419"/>
          </a:xfrm>
        </p:spPr>
        <p:txBody>
          <a:bodyPr/>
          <a:lstStyle/>
          <a:p>
            <a:r>
              <a:rPr lang="it-IT" dirty="0" smtClean="0"/>
              <a:t>Tutti vestono,vivono e mangiano allo stesso modo</a:t>
            </a:r>
            <a:endParaRPr lang="it-IT" dirty="0"/>
          </a:p>
        </p:txBody>
      </p:sp>
      <p:pic>
        <p:nvPicPr>
          <p:cNvPr id="5" name="Segnaposto contenuto 4" descr="Coca-Cola_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20478677">
            <a:off x="3640564" y="732342"/>
            <a:ext cx="5111750" cy="3285919"/>
          </a:xfrm>
        </p:spPr>
      </p:pic>
      <p:pic>
        <p:nvPicPr>
          <p:cNvPr id="6" name="Immagine 5" descr="McDonal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50621">
            <a:off x="303191" y="3100716"/>
            <a:ext cx="3779912" cy="27470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/>
          <a:lstStyle/>
          <a:p>
            <a:r>
              <a:rPr lang="it-IT" dirty="0" smtClean="0"/>
              <a:t>SOCIETA’ MULTIETNICA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2"/>
          </p:nvPr>
        </p:nvSpPr>
        <p:spPr>
          <a:xfrm>
            <a:off x="457200" y="1124744"/>
            <a:ext cx="3008313" cy="5001419"/>
          </a:xfrm>
        </p:spPr>
        <p:txBody>
          <a:bodyPr/>
          <a:lstStyle/>
          <a:p>
            <a:r>
              <a:rPr lang="it-IT" dirty="0" smtClean="0"/>
              <a:t>Abbiamo il confronto quotidianamente con persone di razza o religione </a:t>
            </a:r>
            <a:r>
              <a:rPr lang="it-IT" dirty="0" err="1" smtClean="0"/>
              <a:t>diversa.Ognuno</a:t>
            </a:r>
            <a:r>
              <a:rPr lang="it-IT" dirty="0" smtClean="0"/>
              <a:t> ha il diritto di esprimere la propria identità</a:t>
            </a:r>
            <a:endParaRPr lang="it-IT" dirty="0"/>
          </a:p>
        </p:txBody>
      </p:sp>
      <p:pic>
        <p:nvPicPr>
          <p:cNvPr id="5" name="Segnaposto contenuto 4" descr="chil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21056141">
            <a:off x="4040763" y="3764350"/>
            <a:ext cx="3555479" cy="2679179"/>
          </a:xfrm>
        </p:spPr>
      </p:pic>
      <p:pic>
        <p:nvPicPr>
          <p:cNvPr id="6" name="Immagine 5" descr="socm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14735">
            <a:off x="865275" y="3060409"/>
            <a:ext cx="2736304" cy="2151112"/>
          </a:xfrm>
          <a:prstGeom prst="rect">
            <a:avLst/>
          </a:prstGeom>
        </p:spPr>
      </p:pic>
      <p:pic>
        <p:nvPicPr>
          <p:cNvPr id="7" name="Immagine 6" descr="m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476672"/>
            <a:ext cx="4238625" cy="29337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rra">
  <a:themeElements>
    <a:clrScheme name="Terr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r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er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131</TotalTime>
  <Words>57</Words>
  <Application>Microsoft Office PowerPoint</Application>
  <PresentationFormat>Presentazione su schermo (4:3)</PresentationFormat>
  <Paragraphs>12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Terra</vt:lpstr>
      <vt:lpstr>LA GLOBALIZZAZIONE</vt:lpstr>
      <vt:lpstr>LA GLOBALIZZAZIONE</vt:lpstr>
      <vt:lpstr>INTERDIPENDENZA</vt:lpstr>
      <vt:lpstr>ORGANIZZAZIONE DEL COMMERCIO</vt:lpstr>
      <vt:lpstr>UGUGLIANZA MONDIALE </vt:lpstr>
      <vt:lpstr>SOCIETA’ MULTIETNICA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GLOBALIZZAZIONE</dc:title>
  <dc:creator>GIUSEPPE ARTESE</dc:creator>
  <cp:lastModifiedBy>masmonti</cp:lastModifiedBy>
  <cp:revision>13</cp:revision>
  <dcterms:created xsi:type="dcterms:W3CDTF">2015-06-08T11:04:50Z</dcterms:created>
  <dcterms:modified xsi:type="dcterms:W3CDTF">2015-06-20T06:40:26Z</dcterms:modified>
</cp:coreProperties>
</file>