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80" r:id="rId2"/>
    <p:sldId id="256" r:id="rId3"/>
    <p:sldId id="257" r:id="rId4"/>
    <p:sldId id="258" r:id="rId5"/>
    <p:sldId id="259" r:id="rId6"/>
    <p:sldId id="276" r:id="rId7"/>
    <p:sldId id="272" r:id="rId8"/>
    <p:sldId id="273" r:id="rId9"/>
    <p:sldId id="262" r:id="rId10"/>
    <p:sldId id="260" r:id="rId11"/>
    <p:sldId id="261" r:id="rId12"/>
    <p:sldId id="274" r:id="rId13"/>
    <p:sldId id="275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9" r:id="rId22"/>
    <p:sldId id="277" r:id="rId23"/>
    <p:sldId id="278" r:id="rId2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1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D10333-D905-49DE-95FF-BC4B6047F8D4}" type="datetimeFigureOut">
              <a:rPr lang="it-IT" smtClean="0"/>
              <a:t>10/06/2015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F68C84-A48F-4D6D-A2A5-8C98784A1E6E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68C84-A48F-4D6D-A2A5-8C98784A1E6E}" type="slidenum">
              <a:rPr lang="it-IT" smtClean="0"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868775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145871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498105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020159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55691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31395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429538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203414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581321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43913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4070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FB300-2E98-486E-A7EC-641D0AC61008}" type="datetimeFigureOut">
              <a:rPr lang="it-IT" smtClean="0"/>
              <a:pPr/>
              <a:t>10/06/2015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7E14F-ED17-4C12-A815-67089F4B22A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70100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it-IT" sz="8000" dirty="0" smtClean="0">
                <a:solidFill>
                  <a:schemeClr val="accent1"/>
                </a:solidFill>
              </a:rPr>
              <a:t>Le regole della natura</a:t>
            </a:r>
            <a:endParaRPr lang="it-IT" sz="8000" dirty="0">
              <a:solidFill>
                <a:schemeClr val="accent1"/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10515599" cy="5167312"/>
          </a:xfrm>
        </p:spPr>
      </p:pic>
    </p:spTree>
    <p:extLst>
      <p:ext uri="{BB962C8B-B14F-4D97-AF65-F5344CB8AC3E}">
        <p14:creationId xmlns="" xmlns:p14="http://schemas.microsoft.com/office/powerpoint/2010/main" val="172498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="" xmlns:p14="http://schemas.microsoft.com/office/powerpoint/2010/main" val="294351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426"/>
            <a:ext cx="12192000" cy="6690574"/>
          </a:xfrm>
        </p:spPr>
      </p:pic>
    </p:spTree>
    <p:extLst>
      <p:ext uri="{BB962C8B-B14F-4D97-AF65-F5344CB8AC3E}">
        <p14:creationId xmlns="" xmlns:p14="http://schemas.microsoft.com/office/powerpoint/2010/main" val="45196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>
                <a:solidFill>
                  <a:schemeClr val="accent4">
                    <a:lumMod val="50000"/>
                  </a:schemeClr>
                </a:solidFill>
              </a:rPr>
              <a:t>ANCORA VERMI!!</a:t>
            </a:r>
            <a:endParaRPr lang="it-IT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Segnaposto contenuto 3" descr="mich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88570" y="2111534"/>
            <a:ext cx="9898743" cy="3779520"/>
          </a:xfrm>
        </p:spPr>
      </p:pic>
      <p:pic>
        <p:nvPicPr>
          <p:cNvPr id="5" name="Immagine 4" descr="am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5297" y="217714"/>
            <a:ext cx="1398589" cy="1959429"/>
          </a:xfrm>
          <a:prstGeom prst="rect">
            <a:avLst/>
          </a:prstGeom>
        </p:spPr>
      </p:pic>
      <p:pic>
        <p:nvPicPr>
          <p:cNvPr id="6" name="Immagine 5" descr="v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01099" y="465365"/>
            <a:ext cx="2099129" cy="1232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8000" dirty="0" smtClean="0">
                <a:solidFill>
                  <a:srgbClr val="C00000"/>
                </a:solidFill>
              </a:rPr>
              <a:t>I VERMI</a:t>
            </a:r>
            <a:endParaRPr lang="it-IT" sz="8000" dirty="0">
              <a:solidFill>
                <a:srgbClr val="C00000"/>
              </a:solidFill>
            </a:endParaRPr>
          </a:p>
        </p:txBody>
      </p:sp>
      <p:pic>
        <p:nvPicPr>
          <p:cNvPr id="4" name="Segnaposto contenuto 3" descr="File00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027714" y="-965198"/>
            <a:ext cx="4557483" cy="10058400"/>
          </a:xfrm>
        </p:spPr>
      </p:pic>
      <p:pic>
        <p:nvPicPr>
          <p:cNvPr id="5" name="Immagine 4" descr="laure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7714" y="1480457"/>
            <a:ext cx="1885270" cy="1886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941"/>
            <a:ext cx="11822806" cy="6189351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I MIRIAPODI</a:t>
            </a:r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912" y="4572000"/>
            <a:ext cx="2604168" cy="1886292"/>
          </a:xfrm>
        </p:spPr>
      </p:pic>
    </p:spTree>
    <p:extLst>
      <p:ext uri="{BB962C8B-B14F-4D97-AF65-F5344CB8AC3E}">
        <p14:creationId xmlns="" xmlns:p14="http://schemas.microsoft.com/office/powerpoint/2010/main" val="296052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9600" dirty="0" smtClean="0">
                <a:solidFill>
                  <a:srgbClr val="FF0000"/>
                </a:solidFill>
              </a:rPr>
              <a:t>ARACNIDI</a:t>
            </a:r>
            <a:endParaRPr lang="it-IT" sz="9600" dirty="0">
              <a:solidFill>
                <a:srgbClr val="FF0000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59" y="1851381"/>
            <a:ext cx="6821400" cy="4678207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882" y="232229"/>
            <a:ext cx="2343150" cy="195262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8" y="204430"/>
            <a:ext cx="1996225" cy="1486258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589" y="2462045"/>
            <a:ext cx="3013656" cy="313001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977" y="1690687"/>
            <a:ext cx="2166669" cy="14775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236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INVERTEBRATI PERICOLOSI</a:t>
            </a:r>
            <a:endParaRPr lang="it-IT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97" y="2392296"/>
            <a:ext cx="9092545" cy="4351338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629" y="1"/>
            <a:ext cx="3104337" cy="21336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592" y="2969586"/>
            <a:ext cx="2619375" cy="24395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351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04552" y="170689"/>
            <a:ext cx="11748752" cy="1325563"/>
          </a:xfrm>
        </p:spPr>
        <p:txBody>
          <a:bodyPr>
            <a:noAutofit/>
          </a:bodyPr>
          <a:lstStyle/>
          <a:p>
            <a:r>
              <a:rPr lang="it-IT" sz="9600" dirty="0" smtClean="0">
                <a:solidFill>
                  <a:schemeClr val="accent1"/>
                </a:solidFill>
              </a:rPr>
              <a:t>INSETTI</a:t>
            </a:r>
            <a:endParaRPr lang="it-IT" sz="9600" dirty="0">
              <a:solidFill>
                <a:schemeClr val="accent1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93" y="1548729"/>
            <a:ext cx="7262611" cy="4910026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504" y="170689"/>
            <a:ext cx="4379568" cy="37573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171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3336" y="1683657"/>
            <a:ext cx="9884664" cy="4863446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8800" dirty="0" smtClean="0">
                <a:solidFill>
                  <a:schemeClr val="accent1">
                    <a:lumMod val="50000"/>
                  </a:schemeClr>
                </a:solidFill>
              </a:rPr>
              <a:t>MOLLUSCHI</a:t>
            </a:r>
            <a:endParaRPr lang="it-IT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985081" y="1779906"/>
            <a:ext cx="65372" cy="45719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71" y="0"/>
            <a:ext cx="1902250" cy="1690688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2880" y="0"/>
            <a:ext cx="2185920" cy="159861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668" y="5152571"/>
            <a:ext cx="1333500" cy="15026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192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7200" dirty="0" smtClean="0">
                <a:solidFill>
                  <a:schemeClr val="accent1"/>
                </a:solidFill>
              </a:rPr>
              <a:t>I CORDATI</a:t>
            </a:r>
            <a:endParaRPr lang="it-IT" sz="7200" dirty="0">
              <a:solidFill>
                <a:schemeClr val="accent1"/>
              </a:solidFill>
            </a:endParaRP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7073"/>
            <a:ext cx="6264614" cy="4351338"/>
          </a:xfr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229" y="1930400"/>
            <a:ext cx="4942114" cy="43016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097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628" y="167425"/>
            <a:ext cx="4977991" cy="6349489"/>
          </a:xfrm>
          <a:prstGeom prst="rect">
            <a:avLst/>
          </a:prstGeom>
        </p:spPr>
      </p:pic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6600" dirty="0" smtClean="0">
                <a:solidFill>
                  <a:schemeClr val="accent5"/>
                </a:solidFill>
              </a:rPr>
              <a:t>La classificazione dei viventi</a:t>
            </a:r>
            <a:endParaRPr lang="it-IT" sz="6600" dirty="0">
              <a:solidFill>
                <a:schemeClr val="accent5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Fin dall’antichità l’uomo ha cercato di classificare gli esseri viventi raggruppandoli in base alla loro somiglianze e differenze. </a:t>
            </a:r>
          </a:p>
          <a:p>
            <a:r>
              <a:rPr lang="it-IT" dirty="0" smtClean="0"/>
              <a:t>Aristotele( 384-322 a.C.) divise gli animali in due grandi gruppi: animali con sangue e animali senza sangue.</a:t>
            </a:r>
          </a:p>
          <a:p>
            <a:endParaRPr lang="it-IT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368" y="3889420"/>
            <a:ext cx="3560271" cy="2422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2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27804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it-IT" sz="6000" dirty="0" smtClean="0">
                <a:solidFill>
                  <a:schemeClr val="accent1">
                    <a:lumMod val="50000"/>
                  </a:schemeClr>
                </a:solidFill>
              </a:rPr>
              <a:t>I NOSTRI ANIMALI DOMESTICI</a:t>
            </a:r>
            <a:endParaRPr lang="it-IT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2744"/>
            <a:ext cx="8432800" cy="5436488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4981">
            <a:off x="8160863" y="2385873"/>
            <a:ext cx="3665295" cy="2205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96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File002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2663" y="397042"/>
            <a:ext cx="11369841" cy="5779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artellone.jpg"/>
          <p:cNvPicPr/>
          <p:nvPr/>
        </p:nvPicPr>
        <p:blipFill>
          <a:blip r:embed="rId3" cstate="print">
            <a:lum bright="10000" contrast="40000"/>
          </a:blip>
          <a:srcRect l="11283" r="8162"/>
          <a:stretch>
            <a:fillRect/>
          </a:stretch>
        </p:blipFill>
        <p:spPr>
          <a:xfrm rot="10800000">
            <a:off x="1330302" y="188259"/>
            <a:ext cx="9037379" cy="629783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4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ECCOCI AL LAVORO</a:t>
            </a:r>
            <a:r>
              <a:rPr lang="it-IT" smtClean="0">
                <a:solidFill>
                  <a:srgbClr val="FF0000"/>
                </a:solidFill>
              </a:rPr>
              <a:t>!   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4" name="Segnaposto contenuto 3" descr="classif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307305" y="1741404"/>
            <a:ext cx="2723752" cy="4779711"/>
          </a:xfrm>
        </p:spPr>
      </p:pic>
      <p:pic>
        <p:nvPicPr>
          <p:cNvPr id="5" name="Immagine 4" descr="insett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473" y="1694670"/>
            <a:ext cx="2687805" cy="4778320"/>
          </a:xfrm>
          <a:prstGeom prst="rect">
            <a:avLst/>
          </a:prstGeom>
        </p:spPr>
      </p:pic>
      <p:pic>
        <p:nvPicPr>
          <p:cNvPr id="6" name="Immagine 5" descr="verm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11966" y="1744578"/>
            <a:ext cx="3857625" cy="482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lvl="0" indent="-228600">
              <a:spcBef>
                <a:spcPts val="1000"/>
              </a:spcBef>
            </a:pPr>
            <a:r>
              <a:rPr lang="it-IT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Plinio il Vecchio( 23-79 d.C.) ha parlato di animali terrestri, acquatici e volatili.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63" y="1825625"/>
            <a:ext cx="2609850" cy="1752600"/>
          </a:xfr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620" y="2778125"/>
            <a:ext cx="2847975" cy="16002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44" y="4630089"/>
            <a:ext cx="2466975" cy="184785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595" y="1825625"/>
            <a:ext cx="5074274" cy="47817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561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Carlo </a:t>
            </a:r>
            <a:r>
              <a:rPr lang="it-IT" dirty="0" err="1" smtClean="0"/>
              <a:t>Linneo</a:t>
            </a:r>
            <a:r>
              <a:rPr lang="it-IT" dirty="0" smtClean="0"/>
              <a:t>( 1707- 1778)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Linneo</a:t>
            </a:r>
            <a:r>
              <a:rPr lang="it-IT" dirty="0" smtClean="0"/>
              <a:t> è il vero fondatore della sistematica che è la scienza della classificazione. </a:t>
            </a:r>
          </a:p>
          <a:p>
            <a:r>
              <a:rPr lang="it-IT" dirty="0" err="1" smtClean="0"/>
              <a:t>Linneo</a:t>
            </a:r>
            <a:r>
              <a:rPr lang="it-IT" dirty="0" smtClean="0"/>
              <a:t> è un naturalista svedese che ha raggruppato gli animali in: mammiferi, uccelli, anfibi, pesci, insetti e vermi.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591" y="233702"/>
            <a:ext cx="1238250" cy="149542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29" y="3503053"/>
            <a:ext cx="3032237" cy="31166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630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7200" dirty="0" smtClean="0"/>
              <a:t>Charles Darwin</a:t>
            </a:r>
            <a:endParaRPr lang="it-IT" sz="7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r>
              <a:rPr lang="it-IT" dirty="0" smtClean="0"/>
              <a:t>Un passo avanti nella classificazione è stato fatto da Darwin con la sua opera l’origine della specie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758" y="3261037"/>
            <a:ext cx="2628229" cy="34746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55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File002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5326" y="409074"/>
            <a:ext cx="11686674" cy="57678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>
                <a:solidFill>
                  <a:schemeClr val="accent1"/>
                </a:solidFill>
              </a:rPr>
              <a:t>INVERTEBRATI</a:t>
            </a: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4" name="Segnaposto contenuto 3" descr="michi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7600" y="1825625"/>
            <a:ext cx="9927771" cy="4351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laura 1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246743" y="261256"/>
            <a:ext cx="11480799" cy="63572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La classificazione dei viventi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365125"/>
            <a:ext cx="10714148" cy="6267495"/>
          </a:xfrm>
        </p:spPr>
      </p:pic>
    </p:spTree>
    <p:extLst>
      <p:ext uri="{BB962C8B-B14F-4D97-AF65-F5344CB8AC3E}">
        <p14:creationId xmlns="" xmlns:p14="http://schemas.microsoft.com/office/powerpoint/2010/main" val="397915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</TotalTime>
  <Words>178</Words>
  <Application>Microsoft Office PowerPoint</Application>
  <PresentationFormat>Personalizzato</PresentationFormat>
  <Paragraphs>46</Paragraphs>
  <Slides>23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4" baseType="lpstr">
      <vt:lpstr>Office Theme</vt:lpstr>
      <vt:lpstr>Le regole della natura</vt:lpstr>
      <vt:lpstr>La classificazione dei viventi</vt:lpstr>
      <vt:lpstr>Plinio il Vecchio( 23-79 d.C.) ha parlato di animali terrestri, acquatici e volatili.</vt:lpstr>
      <vt:lpstr>Carlo Linneo( 1707- 1778)</vt:lpstr>
      <vt:lpstr>Charles Darwin</vt:lpstr>
      <vt:lpstr>Diapositiva 6</vt:lpstr>
      <vt:lpstr>INVERTEBRATI</vt:lpstr>
      <vt:lpstr>Diapositiva 8</vt:lpstr>
      <vt:lpstr>La classificazione dei viventi</vt:lpstr>
      <vt:lpstr>Diapositiva 10</vt:lpstr>
      <vt:lpstr>Diapositiva 11</vt:lpstr>
      <vt:lpstr>ANCORA VERMI!!</vt:lpstr>
      <vt:lpstr>I VERMI</vt:lpstr>
      <vt:lpstr>I MIRIAPODI</vt:lpstr>
      <vt:lpstr>ARACNIDI</vt:lpstr>
      <vt:lpstr>INVERTEBRATI PERICOLOSI</vt:lpstr>
      <vt:lpstr>INSETTI</vt:lpstr>
      <vt:lpstr>MOLLUSCHI</vt:lpstr>
      <vt:lpstr>I CORDATI</vt:lpstr>
      <vt:lpstr>I NOSTRI ANIMALI DOMESTICI</vt:lpstr>
      <vt:lpstr>Diapositiva 21</vt:lpstr>
      <vt:lpstr>Diapositiva 22</vt:lpstr>
      <vt:lpstr>ECCOCI AL LAVORO!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classificazione dei viventi</dc:title>
  <dc:creator>lim aula 1 a</dc:creator>
  <cp:lastModifiedBy>masmonti</cp:lastModifiedBy>
  <cp:revision>26</cp:revision>
  <dcterms:created xsi:type="dcterms:W3CDTF">2015-05-21T08:47:14Z</dcterms:created>
  <dcterms:modified xsi:type="dcterms:W3CDTF">2015-06-10T13:56:38Z</dcterms:modified>
</cp:coreProperties>
</file>