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985168-82BD-4678-AF9F-4F47DC381E7D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2ADF4-D4ED-448A-A2A0-C7C7A07B73E0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D952-B55B-415D-BDE7-99E49F94FC64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73541-CE89-419A-9F59-C06AC943A184}" type="datetimeFigureOut">
              <a:rPr lang="it-IT" smtClean="0"/>
              <a:t>19/07/2015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42179-BACB-470B-BA30-B9CF4C734E48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masmonti\Desktop\DOC SPER 2015\Baiano .De Angelis\infanzia\LA FAVOLA\Immagine scuola 2015 786.jpg"/>
          <p:cNvPicPr>
            <a:picLocks noChangeAspect="1" noChangeArrowheads="1"/>
          </p:cNvPicPr>
          <p:nvPr/>
        </p:nvPicPr>
        <p:blipFill>
          <a:blip r:embed="rId3" cstate="print"/>
          <a:srcRect r="12009" b="6460"/>
          <a:stretch>
            <a:fillRect/>
          </a:stretch>
        </p:blipFill>
        <p:spPr bwMode="auto">
          <a:xfrm>
            <a:off x="4715000" y="3068960"/>
            <a:ext cx="4429000" cy="3531230"/>
          </a:xfrm>
          <a:prstGeom prst="rect">
            <a:avLst/>
          </a:prstGeom>
          <a:noFill/>
        </p:spPr>
      </p:pic>
      <p:sp>
        <p:nvSpPr>
          <p:cNvPr id="3" name="Titolo 1"/>
          <p:cNvSpPr>
            <a:spLocks noGrp="1"/>
          </p:cNvSpPr>
          <p:nvPr>
            <p:ph type="title"/>
          </p:nvPr>
        </p:nvSpPr>
        <p:spPr>
          <a:xfrm rot="21368601">
            <a:off x="79146" y="715126"/>
            <a:ext cx="4125675" cy="1154747"/>
          </a:xfrm>
        </p:spPr>
        <p:txBody>
          <a:bodyPr>
            <a:normAutofit fontScale="90000"/>
          </a:bodyPr>
          <a:lstStyle/>
          <a:p>
            <a:pPr algn="ctr"/>
            <a:r>
              <a:rPr lang="it-IT" sz="3600" dirty="0" smtClean="0">
                <a:solidFill>
                  <a:srgbClr val="00B050"/>
                </a:solidFill>
              </a:rPr>
              <a:t>IC BAIANO </a:t>
            </a:r>
            <a:r>
              <a:rPr lang="it-IT" sz="2800" dirty="0" smtClean="0">
                <a:solidFill>
                  <a:srgbClr val="00B050"/>
                </a:solidFill>
              </a:rPr>
              <a:t/>
            </a:r>
            <a:br>
              <a:rPr lang="it-IT" sz="2800" dirty="0" smtClean="0">
                <a:solidFill>
                  <a:srgbClr val="00B050"/>
                </a:solidFill>
              </a:rPr>
            </a:br>
            <a:r>
              <a:rPr lang="it-IT" sz="2800" dirty="0" smtClean="0">
                <a:solidFill>
                  <a:srgbClr val="00B050"/>
                </a:solidFill>
              </a:rPr>
              <a:t> </a:t>
            </a:r>
            <a:r>
              <a:rPr lang="it-IT" sz="2000" dirty="0" smtClean="0">
                <a:solidFill>
                  <a:srgbClr val="00B050"/>
                </a:solidFill>
              </a:rPr>
              <a:t>referente </a:t>
            </a:r>
            <a:r>
              <a:rPr lang="it-IT" sz="2000" dirty="0" err="1" smtClean="0">
                <a:solidFill>
                  <a:srgbClr val="00B050"/>
                </a:solidFill>
              </a:rPr>
              <a:t>E.De</a:t>
            </a:r>
            <a:r>
              <a:rPr lang="it-IT" sz="2000" dirty="0" smtClean="0">
                <a:solidFill>
                  <a:srgbClr val="00B050"/>
                </a:solidFill>
              </a:rPr>
              <a:t> Angelis</a:t>
            </a:r>
            <a:r>
              <a:rPr lang="it-IT" sz="2800" dirty="0" smtClean="0">
                <a:solidFill>
                  <a:srgbClr val="00B050"/>
                </a:solidFill>
              </a:rPr>
              <a:t/>
            </a:r>
            <a:br>
              <a:rPr lang="it-IT" sz="2800" dirty="0" smtClean="0">
                <a:solidFill>
                  <a:srgbClr val="00B050"/>
                </a:solidFill>
              </a:rPr>
            </a:br>
            <a:r>
              <a:rPr lang="it-IT" sz="2800" dirty="0" smtClean="0">
                <a:solidFill>
                  <a:schemeClr val="accent5">
                    <a:lumMod val="75000"/>
                  </a:schemeClr>
                </a:solidFill>
              </a:rPr>
              <a:t>Favola :Pierino e il lupo </a:t>
            </a:r>
            <a:endParaRPr lang="it-IT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61814" y="476672"/>
            <a:ext cx="3294428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 Infanzia </a:t>
            </a:r>
          </a:p>
          <a:p>
            <a:pPr algn="ctr"/>
            <a:r>
              <a:rPr lang="it-IT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I</a:t>
            </a:r>
            <a:r>
              <a:rPr lang="it-IT" sz="3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llustriano</a:t>
            </a:r>
            <a:r>
              <a:rPr lang="it-IT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...</a:t>
            </a:r>
            <a:r>
              <a:rPr lang="it-IT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it-IT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0" name="Picture 2" descr="C:\Users\masmonti\Desktop\DOC SPER 2015\Baiano .De Angelis\infanzia\LA FAVOLA\Immagine scuola 2015 792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5682" t="11251" r="4545"/>
          <a:stretch>
            <a:fillRect/>
          </a:stretch>
        </p:blipFill>
        <p:spPr bwMode="auto">
          <a:xfrm>
            <a:off x="0" y="2564904"/>
            <a:ext cx="4717455" cy="349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C:\Users\masmonti\Desktop\DOC SPER 2015\Baiano .De Angelis\infanzia\MAPPA\Immagine scuola 2015 9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C:\Users\masmonti\Desktop\DOC SPER 2015\Baiano .De Angelis\infanzia\MAPPA\Immagine scuola 2015 9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masmonti\Desktop\DOC SPER 2015\Baiano .De Angelis\infanzia\MAPPA\Immagine scuola 2015 921.jpg"/>
          <p:cNvPicPr>
            <a:picLocks noChangeAspect="1" noChangeArrowheads="1"/>
          </p:cNvPicPr>
          <p:nvPr/>
        </p:nvPicPr>
        <p:blipFill>
          <a:blip r:embed="rId3" cstate="print"/>
          <a:srcRect t="13251"/>
          <a:stretch>
            <a:fillRect/>
          </a:stretch>
        </p:blipFill>
        <p:spPr bwMode="auto">
          <a:xfrm>
            <a:off x="-468560" y="-387424"/>
            <a:ext cx="10081120" cy="7620824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2868593" y="1196752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it-IT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C:\Users\masmonti\Desktop\DOC.. SPER 2015\Baiano .De Angelis\infanzia\MAPPA\Immagine scuola 2015 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463" y="0"/>
            <a:ext cx="9200463" cy="6858000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 rot="20705277">
            <a:off x="655322" y="557845"/>
            <a:ext cx="44563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Complimenti!</a:t>
            </a:r>
            <a:endParaRPr lang="it-IT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7410" name="Picture 2" descr="C:\Users\masmonti\Desktop\DOC.. SPER 2015\Baiano .De Angelis\primaria 1\foto 1\IMG_4426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t="7392" r="7129" b="8129"/>
          <a:stretch>
            <a:fillRect/>
          </a:stretch>
        </p:blipFill>
        <p:spPr bwMode="auto">
          <a:xfrm>
            <a:off x="-540568" y="0"/>
            <a:ext cx="10093817" cy="6858000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198036" y="1988840"/>
            <a:ext cx="2789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Primaria </a:t>
            </a:r>
            <a:endParaRPr lang="it-IT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8436" name="Picture 4" descr="C:\Users\masmonti\Desktop\DOC.. SPER 2015\Baiano .De Angelis\primaria 1\foto 1\IMG_4416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6122" t="8197" b="10744"/>
          <a:stretch>
            <a:fillRect/>
          </a:stretch>
        </p:blipFill>
        <p:spPr bwMode="auto">
          <a:xfrm>
            <a:off x="-415430" y="0"/>
            <a:ext cx="955943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09328" y="-1309328"/>
            <a:ext cx="6525344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3419872" y="188640"/>
            <a:ext cx="33734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Sc Sec. 1^ grado </a:t>
            </a:r>
            <a:endParaRPr lang="it-IT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091568" y="-1194432"/>
            <a:ext cx="6857999" cy="924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asmonti\Desktop\DOC SPER 2015\Baiano .De Angelis\infanzia\MAPPA\Immagine scuola 2015 677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5742" t="11484" r="11956"/>
          <a:stretch>
            <a:fillRect/>
          </a:stretch>
        </p:blipFill>
        <p:spPr bwMode="auto">
          <a:xfrm>
            <a:off x="1403648" y="836712"/>
            <a:ext cx="6192688" cy="4995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asmonti\Desktop\DOC SPER 2015\Baiano .De Angelis\infanzia\MAPPA\Immagine scuola 2015 6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692696"/>
            <a:ext cx="7308304" cy="5481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asmonti\Desktop\DOC SPER 2015\Baiano .De Angelis\infanzia\MAPPA\Immagine scuola 2015 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0648"/>
            <a:ext cx="8543933" cy="6407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asmonti\Desktop\DOC SPER 2015\Baiano .De Angelis\infanzia\MAPPA\Immagine scuola 2015 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8964488" cy="6723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asmonti\Desktop\DOC SPER 2015\Baiano .De Angelis\infanzia\MAPPA\Immagine scuola 2015 6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8203670" cy="61530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masmonti\Desktop\DOC SPER 2015\Baiano .De Angelis\infanzia\MAPPA\Immagine scuola 2015 6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masmonti\Desktop\DOC SPER 2015\Baiano .De Angelis\infanzia\MAPPA\Immagine scuola 2015 8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7511819" cy="56338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masmonti\Desktop\DOC SPER 2015\Baiano .De Angelis\infanzia\MAPPA\Immagine scuola 2015 893.jpg"/>
          <p:cNvPicPr>
            <a:picLocks noChangeAspect="1" noChangeArrowheads="1"/>
          </p:cNvPicPr>
          <p:nvPr/>
        </p:nvPicPr>
        <p:blipFill>
          <a:blip r:embed="rId3" cstate="print"/>
          <a:srcRect l="3175"/>
          <a:stretch>
            <a:fillRect/>
          </a:stretch>
        </p:blipFill>
        <p:spPr bwMode="auto">
          <a:xfrm>
            <a:off x="0" y="0"/>
            <a:ext cx="9144000" cy="6776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</Words>
  <Application>Microsoft Office PowerPoint</Application>
  <PresentationFormat>Presentazione su schermo (4:3)</PresentationFormat>
  <Paragraphs>23</Paragraphs>
  <Slides>17</Slides>
  <Notes>17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Tema di Office</vt:lpstr>
      <vt:lpstr>IC BAIANO   referente E.De Angelis Favola :Pierino e il lupo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 BAIANO   referente E.De Angelis Favola :Pierino e il lupo </dc:title>
  <dc:creator>masmonti</dc:creator>
  <cp:lastModifiedBy>masmonti</cp:lastModifiedBy>
  <cp:revision>1</cp:revision>
  <dcterms:created xsi:type="dcterms:W3CDTF">2015-07-19T18:38:08Z</dcterms:created>
  <dcterms:modified xsi:type="dcterms:W3CDTF">2015-07-19T18:38:44Z</dcterms:modified>
</cp:coreProperties>
</file>