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 id="2147483702" r:id="rId5"/>
    <p:sldMasterId id="2147483714" r:id="rId6"/>
    <p:sldMasterId id="2147483726" r:id="rId7"/>
    <p:sldMasterId id="2147483738" r:id="rId8"/>
    <p:sldMasterId id="2147483750" r:id="rId9"/>
  </p:sldMasterIdLst>
  <p:notesMasterIdLst>
    <p:notesMasterId r:id="rId61"/>
  </p:notesMasterIdLst>
  <p:handoutMasterIdLst>
    <p:handoutMasterId r:id="rId62"/>
  </p:handoutMasterIdLst>
  <p:sldIdLst>
    <p:sldId id="262" r:id="rId10"/>
    <p:sldId id="256" r:id="rId11"/>
    <p:sldId id="257" r:id="rId12"/>
    <p:sldId id="258" r:id="rId13"/>
    <p:sldId id="259" r:id="rId14"/>
    <p:sldId id="260"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261" r:id="rId60"/>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Mangal" pitchFamily="2"/>
            </a:endParaRPr>
          </a:p>
        </p:txBody>
      </p:sp>
      <p:sp>
        <p:nvSpPr>
          <p:cNvPr id="3" name="Segnaposto data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6D898D56-B48B-4BC9-92BC-2FACA4BE3237}" type="slidenum">
              <a:t>‹N›</a:t>
            </a:fld>
            <a:endParaRPr lang="it-IT"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328555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6488" y="812801"/>
            <a:ext cx="5345116" cy="4008436"/>
          </a:xfrm>
          <a:prstGeom prst="rect">
            <a:avLst/>
          </a:prstGeom>
          <a:noFill/>
          <a:ln>
            <a:noFill/>
            <a:prstDash val="solid"/>
          </a:ln>
        </p:spPr>
      </p:sp>
      <p:sp>
        <p:nvSpPr>
          <p:cNvPr id="3" name="Segnaposto note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it-IT"/>
          </a:p>
        </p:txBody>
      </p:sp>
      <p:sp>
        <p:nvSpPr>
          <p:cNvPr id="4" name="Segnaposto intestazion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1199EE6A-446F-493A-ABFE-248DAD85AEF1}" type="slidenum">
              <a:t>‹N›</a:t>
            </a:fld>
            <a:endParaRPr lang="it-IT"/>
          </a:p>
        </p:txBody>
      </p:sp>
    </p:spTree>
    <p:extLst>
      <p:ext uri="{BB962C8B-B14F-4D97-AF65-F5344CB8AC3E}">
        <p14:creationId xmlns:p14="http://schemas.microsoft.com/office/powerpoint/2010/main" val="1484949537"/>
      </p:ext>
    </p:extLst>
  </p:cSld>
  <p:clrMap bg1="lt1" tx1="dk1" bg2="lt2" tx2="dk2" accent1="accent1" accent2="accent2" accent3="accent3" accent4="accent4" accent5="accent5" accent6="accent6" hlink="hlink" folHlink="folHlink"/>
  <p:notesStyle>
    <a:lvl1pPr marL="215981" marR="0" lvl="0" indent="-215981" defTabSz="914308"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BD19CC7-9051-489E-A11E-045D6AA38BC3}" type="slidenum">
              <a:t>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312858" y="1027108"/>
            <a:ext cx="4933946" cy="3700457"/>
          </a:xfrm>
          <a:solidFill>
            <a:srgbClr val="5B9BD5"/>
          </a:solidFill>
          <a:ln w="25402">
            <a:solidFill>
              <a:srgbClr val="41719C"/>
            </a:solidFill>
            <a:prstDash val="solid"/>
          </a:ln>
        </p:spPr>
      </p:sp>
      <p:sp>
        <p:nvSpPr>
          <p:cNvPr id="4" name="Segnaposto note 2"/>
          <p:cNvSpPr txBox="1">
            <a:spLocks noGrp="1"/>
          </p:cNvSpPr>
          <p:nvPr>
            <p:ph type="body" sz="quarter" idx="1"/>
          </p:nvPr>
        </p:nvSpPr>
        <p:spPr>
          <a:xfrm>
            <a:off x="1169636" y="5086798"/>
            <a:ext cx="5226116" cy="4107237"/>
          </a:xfrm>
        </p:spPr>
        <p:txBody>
          <a:bodyPr>
            <a:spAutoFit/>
          </a:bodyPr>
          <a:lstStyle/>
          <a:p>
            <a:endParaRPr lang="it-IT"/>
          </a:p>
        </p:txBody>
      </p:sp>
    </p:spTree>
    <p:extLst>
      <p:ext uri="{BB962C8B-B14F-4D97-AF65-F5344CB8AC3E}">
        <p14:creationId xmlns:p14="http://schemas.microsoft.com/office/powerpoint/2010/main" val="404933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87506D8-6DF2-44F1-BA22-C5C855CEA21F}" type="slidenum">
              <a:t>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312858" y="1027108"/>
            <a:ext cx="4933946" cy="3700457"/>
          </a:xfrm>
          <a:solidFill>
            <a:srgbClr val="5B9BD5"/>
          </a:solidFill>
          <a:ln w="25402">
            <a:solidFill>
              <a:srgbClr val="41719C"/>
            </a:solidFill>
            <a:prstDash val="solid"/>
          </a:ln>
        </p:spPr>
      </p:sp>
      <p:sp>
        <p:nvSpPr>
          <p:cNvPr id="4" name="Segnaposto note 2"/>
          <p:cNvSpPr txBox="1">
            <a:spLocks noGrp="1"/>
          </p:cNvSpPr>
          <p:nvPr>
            <p:ph type="body" sz="quarter" idx="1"/>
          </p:nvPr>
        </p:nvSpPr>
        <p:spPr>
          <a:xfrm>
            <a:off x="1169636" y="5086798"/>
            <a:ext cx="5226116" cy="4107237"/>
          </a:xfrm>
        </p:spPr>
        <p:txBody>
          <a:bodyPr>
            <a:spAutoFit/>
          </a:bodyPr>
          <a:lstStyle/>
          <a:p>
            <a:endParaRPr lang="it-IT"/>
          </a:p>
        </p:txBody>
      </p:sp>
    </p:spTree>
    <p:extLst>
      <p:ext uri="{BB962C8B-B14F-4D97-AF65-F5344CB8AC3E}">
        <p14:creationId xmlns:p14="http://schemas.microsoft.com/office/powerpoint/2010/main" val="212350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A367C1E-919C-4ED1-9A35-3A4BBEC856C4}" type="slidenum">
              <a:t>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312858" y="1027108"/>
            <a:ext cx="4933946" cy="3700457"/>
          </a:xfrm>
          <a:solidFill>
            <a:srgbClr val="5B9BD5"/>
          </a:solidFill>
          <a:ln w="25402">
            <a:solidFill>
              <a:srgbClr val="41719C"/>
            </a:solidFill>
            <a:prstDash val="solid"/>
          </a:ln>
        </p:spPr>
      </p:sp>
      <p:sp>
        <p:nvSpPr>
          <p:cNvPr id="4" name="Segnaposto note 2"/>
          <p:cNvSpPr txBox="1">
            <a:spLocks noGrp="1"/>
          </p:cNvSpPr>
          <p:nvPr>
            <p:ph type="body" sz="quarter" idx="1"/>
          </p:nvPr>
        </p:nvSpPr>
        <p:spPr>
          <a:xfrm>
            <a:off x="1169636" y="5086798"/>
            <a:ext cx="5226116" cy="4107237"/>
          </a:xfrm>
        </p:spPr>
        <p:txBody>
          <a:bodyPr>
            <a:spAutoFit/>
          </a:bodyPr>
          <a:lstStyle/>
          <a:p>
            <a:endParaRPr lang="it-IT"/>
          </a:p>
        </p:txBody>
      </p:sp>
    </p:spTree>
    <p:extLst>
      <p:ext uri="{BB962C8B-B14F-4D97-AF65-F5344CB8AC3E}">
        <p14:creationId xmlns:p14="http://schemas.microsoft.com/office/powerpoint/2010/main" val="348395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895CB2-9908-4C1E-AF2D-9BA723813D21}" type="slidenum">
              <a:t>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312858" y="1027108"/>
            <a:ext cx="4933946" cy="3700457"/>
          </a:xfrm>
          <a:solidFill>
            <a:srgbClr val="5B9BD5"/>
          </a:solidFill>
          <a:ln w="25402">
            <a:solidFill>
              <a:srgbClr val="41719C"/>
            </a:solidFill>
            <a:prstDash val="solid"/>
          </a:ln>
        </p:spPr>
      </p:sp>
      <p:sp>
        <p:nvSpPr>
          <p:cNvPr id="4" name="Segnaposto note 2"/>
          <p:cNvSpPr txBox="1">
            <a:spLocks noGrp="1"/>
          </p:cNvSpPr>
          <p:nvPr>
            <p:ph type="body" sz="quarter" idx="1"/>
          </p:nvPr>
        </p:nvSpPr>
        <p:spPr>
          <a:xfrm>
            <a:off x="1169636" y="5086798"/>
            <a:ext cx="5226116" cy="4107237"/>
          </a:xfrm>
        </p:spPr>
        <p:txBody>
          <a:bodyPr>
            <a:spAutoFit/>
          </a:bodyPr>
          <a:lstStyle/>
          <a:p>
            <a:endParaRPr lang="it-IT"/>
          </a:p>
        </p:txBody>
      </p:sp>
    </p:spTree>
    <p:extLst>
      <p:ext uri="{BB962C8B-B14F-4D97-AF65-F5344CB8AC3E}">
        <p14:creationId xmlns:p14="http://schemas.microsoft.com/office/powerpoint/2010/main" val="192623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txBox="1">
            <a:spLocks noGrp="1"/>
          </p:cNvSpPr>
          <p:nvPr>
            <p:ph type="body" sz="quarter" idx="1"/>
          </p:nvPr>
        </p:nvSpPr>
        <p:spPr/>
        <p:txBody>
          <a:bodyPr>
            <a:normAutofit/>
          </a:bodyPr>
          <a:lstStyle/>
          <a:p>
            <a:endParaRPr lang="it-IT"/>
          </a:p>
        </p:txBody>
      </p:sp>
      <p:sp>
        <p:nvSpPr>
          <p:cNvPr id="4" name="Segnaposto numero diapositiva 3"/>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770BD93-E6B6-44C5-B14C-6775CADEF9AC}" type="slidenum">
              <a:t>35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15717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txBox="1">
            <a:spLocks noGrp="1"/>
          </p:cNvSpPr>
          <p:nvPr>
            <p:ph type="body" sz="quarter" idx="1"/>
          </p:nvPr>
        </p:nvSpPr>
        <p:spPr/>
        <p:txBody>
          <a:bodyPr/>
          <a:lstStyle/>
          <a:p>
            <a:pPr lvl="0"/>
            <a:r>
              <a:rPr lang="it-IT"/>
              <a:t>Do Re Mi Fa Sol La Si</a:t>
            </a:r>
          </a:p>
        </p:txBody>
      </p:sp>
      <p:sp>
        <p:nvSpPr>
          <p:cNvPr id="4" name="Segnaposto numero diapositiva 3"/>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C081805-9CF9-40F3-A0F9-3EABA203856A}" type="slidenum">
              <a:t>51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293876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260472" y="1236661"/>
            <a:ext cx="7559673" cy="2632072"/>
          </a:xfrm>
        </p:spPr>
        <p:txBody>
          <a:bodyPr anchor="b"/>
          <a:lstStyle>
            <a:lvl1pPr>
              <a:defRPr sz="6000"/>
            </a:lvl1pPr>
          </a:lstStyle>
          <a:p>
            <a:pPr lvl="0"/>
            <a:r>
              <a:rPr lang="it-IT"/>
              <a:t>Fare clic per modificare lo stile del titolo</a:t>
            </a:r>
          </a:p>
        </p:txBody>
      </p:sp>
      <p:sp>
        <p:nvSpPr>
          <p:cNvPr id="3" name="Sottotitolo 2"/>
          <p:cNvSpPr txBox="1">
            <a:spLocks noGrp="1"/>
          </p:cNvSpPr>
          <p:nvPr>
            <p:ph type="subTitle" idx="1"/>
          </p:nvPr>
        </p:nvSpPr>
        <p:spPr>
          <a:xfrm>
            <a:off x="1260472" y="3970333"/>
            <a:ext cx="7559673" cy="1825627"/>
          </a:xfrm>
        </p:spPr>
        <p:txBody>
          <a:bodyPr anchorCtr="1"/>
          <a:lstStyle>
            <a:lvl1pPr algn="ctr">
              <a:defRPr/>
            </a:lvl1pPr>
          </a:lstStyle>
          <a:p>
            <a:pPr lvl="0"/>
            <a:r>
              <a:rPr lang="it-IT"/>
              <a:t>Fare clic per modificare lo stile del sottotitolo dello schema</a:t>
            </a:r>
          </a:p>
        </p:txBody>
      </p:sp>
    </p:spTree>
    <p:extLst>
      <p:ext uri="{BB962C8B-B14F-4D97-AF65-F5344CB8AC3E}">
        <p14:creationId xmlns:p14="http://schemas.microsoft.com/office/powerpoint/2010/main" val="369499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69518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a:xfrm>
            <a:off x="1582661" y="302382"/>
            <a:ext cx="8266111" cy="1259942"/>
          </a:xfrm>
        </p:spPr>
        <p:txBody>
          <a:bodyPr/>
          <a:lstStyle>
            <a:lvl1pPr>
              <a:defRPr/>
            </a:lvl1pPr>
          </a:lstStyle>
          <a:p>
            <a:pPr lvl="0"/>
            <a:r>
              <a:rPr lang="it-IT"/>
              <a:t>Fare clic per modificare lo stile del titolo</a:t>
            </a:r>
            <a:endParaRPr lang="en-US"/>
          </a:p>
        </p:txBody>
      </p:sp>
      <p:sp>
        <p:nvSpPr>
          <p:cNvPr id="3" name="Segnaposto data 2"/>
          <p:cNvSpPr txBox="1">
            <a:spLocks noGrp="1"/>
          </p:cNvSpPr>
          <p:nvPr>
            <p:ph type="dt" sz="half" idx="7"/>
          </p:nvPr>
        </p:nvSpPr>
        <p:spPr/>
        <p:txBody>
          <a:bodyPr/>
          <a:lstStyle>
            <a:lvl1pPr>
              <a:defRPr/>
            </a:lvl1pPr>
          </a:lstStyle>
          <a:p>
            <a:pPr lvl="0"/>
            <a:fld id="{A073E2E0-A129-44C4-B525-892E9827D2E2}" type="datetime1">
              <a:rPr lang="it-IT"/>
              <a:pPr lvl="0"/>
              <a:t>24/04/2015</a:t>
            </a:fld>
            <a:endParaRPr lang="it-IT"/>
          </a:p>
        </p:txBody>
      </p:sp>
      <p:sp>
        <p:nvSpPr>
          <p:cNvPr id="4" name="Segnaposto piè di pagina 3"/>
          <p:cNvSpPr txBox="1">
            <a:spLocks noGrp="1"/>
          </p:cNvSpPr>
          <p:nvPr>
            <p:ph type="ftr" sz="quarter" idx="9"/>
          </p:nvPr>
        </p:nvSpPr>
        <p:spPr/>
        <p:txBody>
          <a:bodyPr/>
          <a:lstStyle>
            <a:lvl1pPr>
              <a:defRPr/>
            </a:lvl1pPr>
          </a:lstStyle>
          <a:p>
            <a:pPr lvl="0"/>
            <a:endParaRPr lang="it-IT"/>
          </a:p>
        </p:txBody>
      </p:sp>
      <p:sp>
        <p:nvSpPr>
          <p:cNvPr id="5" name="Segnaposto numero diapositiva 4"/>
          <p:cNvSpPr txBox="1">
            <a:spLocks noGrp="1"/>
          </p:cNvSpPr>
          <p:nvPr>
            <p:ph type="sldNum" sz="quarter" idx="8"/>
          </p:nvPr>
        </p:nvSpPr>
        <p:spPr/>
        <p:txBody>
          <a:bodyPr/>
          <a:lstStyle>
            <a:lvl1pPr>
              <a:defRPr/>
            </a:lvl1pPr>
          </a:lstStyle>
          <a:p>
            <a:pPr lvl="0"/>
            <a:fld id="{18542259-8631-49AC-9CEC-049167753F60}" type="slidenum">
              <a:t>‹N›</a:t>
            </a:fld>
            <a:endParaRPr lang="it-IT"/>
          </a:p>
        </p:txBody>
      </p:sp>
    </p:spTree>
    <p:extLst>
      <p:ext uri="{BB962C8B-B14F-4D97-AF65-F5344CB8AC3E}">
        <p14:creationId xmlns:p14="http://schemas.microsoft.com/office/powerpoint/2010/main" val="301226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4"/>
          <p:cNvSpPr/>
          <p:nvPr/>
        </p:nvSpPr>
        <p:spPr>
          <a:xfrm>
            <a:off x="1118951" y="0"/>
            <a:ext cx="8961677" cy="755967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3" name="Segnaposto data 1"/>
          <p:cNvSpPr txBox="1">
            <a:spLocks noGrp="1"/>
          </p:cNvSpPr>
          <p:nvPr>
            <p:ph type="dt" sz="half" idx="7"/>
          </p:nvPr>
        </p:nvSpPr>
        <p:spPr/>
        <p:txBody>
          <a:bodyPr/>
          <a:lstStyle>
            <a:lvl1pPr>
              <a:defRPr/>
            </a:lvl1pPr>
          </a:lstStyle>
          <a:p>
            <a:pPr lvl="0"/>
            <a:fld id="{7BF964AE-E140-481F-B71B-975BAECFC840}" type="datetime1">
              <a:rPr lang="it-IT"/>
              <a:pPr lvl="0"/>
              <a:t>24/04/2015</a:t>
            </a:fld>
            <a:endParaRPr lang="it-IT"/>
          </a:p>
        </p:txBody>
      </p:sp>
      <p:sp>
        <p:nvSpPr>
          <p:cNvPr id="4" name="Segnaposto piè di pagina 2"/>
          <p:cNvSpPr txBox="1">
            <a:spLocks noGrp="1"/>
          </p:cNvSpPr>
          <p:nvPr>
            <p:ph type="ftr" sz="quarter" idx="9"/>
          </p:nvPr>
        </p:nvSpPr>
        <p:spPr/>
        <p:txBody>
          <a:bodyPr/>
          <a:lstStyle>
            <a:lvl1pPr>
              <a:defRPr/>
            </a:lvl1pPr>
          </a:lstStyle>
          <a:p>
            <a:pPr lvl="0"/>
            <a:endParaRPr lang="it-IT"/>
          </a:p>
        </p:txBody>
      </p:sp>
      <p:sp>
        <p:nvSpPr>
          <p:cNvPr id="5" name="Segnaposto numero diapositiva 3"/>
          <p:cNvSpPr txBox="1">
            <a:spLocks noGrp="1"/>
          </p:cNvSpPr>
          <p:nvPr>
            <p:ph type="sldNum" sz="quarter" idx="8"/>
          </p:nvPr>
        </p:nvSpPr>
        <p:spPr/>
        <p:txBody>
          <a:bodyPr/>
          <a:lstStyle>
            <a:lvl1pPr>
              <a:defRPr/>
            </a:lvl1pPr>
          </a:lstStyle>
          <a:p>
            <a:pPr lvl="0"/>
            <a:fld id="{1E1432D8-ED20-4CAD-9F10-628DA081D369}" type="slidenum">
              <a:t>‹N›</a:t>
            </a:fld>
            <a:endParaRPr lang="it-IT"/>
          </a:p>
        </p:txBody>
      </p:sp>
      <p:sp>
        <p:nvSpPr>
          <p:cNvPr id="6" name="Rettangolo 5"/>
          <p:cNvSpPr/>
          <p:nvPr/>
        </p:nvSpPr>
        <p:spPr>
          <a:xfrm>
            <a:off x="1118951" y="-64"/>
            <a:ext cx="80640" cy="7559737"/>
          </a:xfrm>
          <a:prstGeom prst="rect">
            <a:avLst/>
          </a:prstGeom>
          <a:solidFill>
            <a:srgbClr val="FFFFFF"/>
          </a:solidFill>
          <a:ln cap="flat">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Tree>
    <p:extLst>
      <p:ext uri="{BB962C8B-B14F-4D97-AF65-F5344CB8AC3E}">
        <p14:creationId xmlns:p14="http://schemas.microsoft.com/office/powerpoint/2010/main" val="235502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504035" y="238960"/>
            <a:ext cx="4200259" cy="1280946"/>
          </a:xfrm>
        </p:spPr>
        <p:txBody>
          <a:bodyPr anchor="b"/>
          <a:lstStyle>
            <a:lvl1pPr>
              <a:lnSpc>
                <a:spcPts val="2205"/>
              </a:lnSpc>
              <a:defRPr sz="2425" b="1" cap="all"/>
            </a:lvl1pPr>
          </a:lstStyle>
          <a:p>
            <a:pPr lvl="0"/>
            <a:r>
              <a:rPr lang="it-IT"/>
              <a:t>Fare clic per modificare lo stile del titolo</a:t>
            </a:r>
            <a:endParaRPr lang="en-US"/>
          </a:p>
        </p:txBody>
      </p:sp>
      <p:sp>
        <p:nvSpPr>
          <p:cNvPr id="3" name="Segnaposto testo 2"/>
          <p:cNvSpPr txBox="1">
            <a:spLocks noGrp="1"/>
          </p:cNvSpPr>
          <p:nvPr>
            <p:ph type="body" idx="2"/>
          </p:nvPr>
        </p:nvSpPr>
        <p:spPr>
          <a:xfrm>
            <a:off x="504035" y="1550913"/>
            <a:ext cx="4200259" cy="769970"/>
          </a:xfrm>
        </p:spPr>
        <p:txBody>
          <a:bodyPr/>
          <a:lstStyle>
            <a:lvl1pPr marL="50392" indent="0">
              <a:spcBef>
                <a:spcPts val="0"/>
              </a:spcBef>
              <a:buNone/>
              <a:defRPr sz="1543"/>
            </a:lvl1pPr>
          </a:lstStyle>
          <a:p>
            <a:pPr lvl="0"/>
            <a:r>
              <a:rPr lang="it-IT"/>
              <a:t>Fare clic per modificare stili del testo dello schema</a:t>
            </a:r>
          </a:p>
        </p:txBody>
      </p:sp>
      <p:sp>
        <p:nvSpPr>
          <p:cNvPr id="4" name="Segnaposto contenuto 3"/>
          <p:cNvSpPr txBox="1">
            <a:spLocks noGrp="1"/>
          </p:cNvSpPr>
          <p:nvPr>
            <p:ph idx="1"/>
          </p:nvPr>
        </p:nvSpPr>
        <p:spPr>
          <a:xfrm>
            <a:off x="504035" y="2351900"/>
            <a:ext cx="8988561" cy="4401062"/>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txBox="1">
            <a:spLocks noGrp="1"/>
          </p:cNvSpPr>
          <p:nvPr>
            <p:ph type="dt" sz="half" idx="7"/>
          </p:nvPr>
        </p:nvSpPr>
        <p:spPr/>
        <p:txBody>
          <a:bodyPr/>
          <a:lstStyle>
            <a:lvl1pPr>
              <a:defRPr/>
            </a:lvl1pPr>
          </a:lstStyle>
          <a:p>
            <a:pPr lvl="0"/>
            <a:fld id="{991F5009-13D1-4765-9AA7-A4ACE42C27DF}" type="datetime1">
              <a:rPr lang="it-IT"/>
              <a:pPr lvl="0"/>
              <a:t>24/04/2015</a:t>
            </a:fld>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CA15EA25-26C9-4AA6-AEC4-88C01D100823}" type="slidenum">
              <a:t>‹N›</a:t>
            </a:fld>
            <a:endParaRPr lang="it-IT"/>
          </a:p>
        </p:txBody>
      </p:sp>
    </p:spTree>
    <p:extLst>
      <p:ext uri="{BB962C8B-B14F-4D97-AF65-F5344CB8AC3E}">
        <p14:creationId xmlns:p14="http://schemas.microsoft.com/office/powerpoint/2010/main" val="378435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489889" y="1175945"/>
            <a:ext cx="3024185" cy="2183907"/>
          </a:xfrm>
        </p:spPr>
        <p:txBody>
          <a:bodyPr anchor="b">
            <a:noAutofit/>
          </a:bodyPr>
          <a:lstStyle>
            <a:lvl1pPr>
              <a:defRPr sz="2315" b="1"/>
            </a:lvl1pPr>
          </a:lstStyle>
          <a:p>
            <a:pPr lvl="0"/>
            <a:r>
              <a:rPr lang="it-IT"/>
              <a:t>Fare clic per modificare lo stile del titolo</a:t>
            </a:r>
            <a:endParaRPr lang="en-US"/>
          </a:p>
        </p:txBody>
      </p:sp>
      <p:sp>
        <p:nvSpPr>
          <p:cNvPr id="3" name="Segnaposto data 4"/>
          <p:cNvSpPr txBox="1">
            <a:spLocks noGrp="1"/>
          </p:cNvSpPr>
          <p:nvPr>
            <p:ph type="dt" sz="half" idx="7"/>
          </p:nvPr>
        </p:nvSpPr>
        <p:spPr/>
        <p:txBody>
          <a:bodyPr/>
          <a:lstStyle>
            <a:lvl1pPr>
              <a:defRPr/>
            </a:lvl1pPr>
          </a:lstStyle>
          <a:p>
            <a:pPr lvl="0"/>
            <a:fld id="{48FBABA2-97D2-4A56-B396-EAC340A3404B}" type="datetime1">
              <a:rPr lang="it-IT"/>
              <a:pPr lvl="0"/>
              <a:t>24/04/2015</a:t>
            </a:fld>
            <a:endParaRPr lang="it-IT"/>
          </a:p>
        </p:txBody>
      </p:sp>
      <p:sp>
        <p:nvSpPr>
          <p:cNvPr id="4" name="Segnaposto piè di pagina 5"/>
          <p:cNvSpPr txBox="1">
            <a:spLocks noGrp="1"/>
          </p:cNvSpPr>
          <p:nvPr>
            <p:ph type="ftr" sz="quarter" idx="9"/>
          </p:nvPr>
        </p:nvSpPr>
        <p:spPr/>
        <p:txBody>
          <a:bodyPr/>
          <a:lstStyle>
            <a:lvl1pPr>
              <a:defRPr/>
            </a:lvl1pPr>
          </a:lstStyle>
          <a:p>
            <a:pPr lvl="0"/>
            <a:endParaRPr lang="it-IT"/>
          </a:p>
        </p:txBody>
      </p:sp>
      <p:sp>
        <p:nvSpPr>
          <p:cNvPr id="5" name="Segnaposto numero diapositiva 6"/>
          <p:cNvSpPr txBox="1">
            <a:spLocks noGrp="1"/>
          </p:cNvSpPr>
          <p:nvPr>
            <p:ph type="sldNum" sz="quarter" idx="8"/>
          </p:nvPr>
        </p:nvSpPr>
        <p:spPr/>
        <p:txBody>
          <a:bodyPr/>
          <a:lstStyle>
            <a:lvl1pPr>
              <a:defRPr/>
            </a:lvl1pPr>
          </a:lstStyle>
          <a:p>
            <a:pPr lvl="0"/>
            <a:fld id="{CB5C37F8-9013-4295-BEEE-BC031165B5A0}" type="slidenum">
              <a:t>‹N›</a:t>
            </a:fld>
            <a:endParaRPr lang="it-IT"/>
          </a:p>
        </p:txBody>
      </p:sp>
      <p:sp>
        <p:nvSpPr>
          <p:cNvPr id="6" name="Rettangolo 7"/>
          <p:cNvSpPr/>
          <p:nvPr/>
        </p:nvSpPr>
        <p:spPr>
          <a:xfrm>
            <a:off x="840050" y="1175945"/>
            <a:ext cx="5040309" cy="5039779"/>
          </a:xfrm>
          <a:prstGeom prst="rect">
            <a:avLst/>
          </a:prstGeom>
          <a:solidFill>
            <a:srgbClr val="FFFFFF"/>
          </a:solidFill>
          <a:ln w="88897" cap="sq">
            <a:solidFill>
              <a:srgbClr val="FFFFFF"/>
            </a:solidFill>
            <a:prstDash val="solid"/>
            <a:miter/>
          </a:ln>
          <a:effectLst>
            <a:outerShdw dist="18498" dir="5400000" algn="tl">
              <a:srgbClr val="000000">
                <a:alpha val="35000"/>
              </a:srgbClr>
            </a:outerShdw>
          </a:effectLst>
        </p:spPr>
        <p:txBody>
          <a:bodyPr vert="horz" wrap="square" lIns="100794" tIns="302382" rIns="91440" bIns="45720" anchor="t" anchorCtr="0" compatLnSpc="1">
            <a:normAutofit/>
          </a:bodyPr>
          <a:lstStyle/>
          <a:p>
            <a:pPr marL="0" marR="0" lvl="0" indent="-312459" algn="l" defTabSz="914400" rtl="0" fontAlgn="auto" hangingPunct="1">
              <a:lnSpc>
                <a:spcPts val="3305"/>
              </a:lnSpc>
              <a:spcBef>
                <a:spcPts val="660"/>
              </a:spcBef>
              <a:spcAft>
                <a:spcPts val="0"/>
              </a:spcAft>
              <a:buNone/>
              <a:tabLst/>
              <a:defRPr sz="1800" b="0" i="0" u="none" strike="noStrike" kern="0" cap="none" spc="0" baseline="0">
                <a:solidFill>
                  <a:srgbClr val="000000"/>
                </a:solidFill>
                <a:uFillTx/>
              </a:defRPr>
            </a:pPr>
            <a:endParaRPr lang="en-US" sz="3527" b="0" i="0" u="none" strike="noStrike" kern="1200" cap="none" spc="0" baseline="0">
              <a:solidFill>
                <a:srgbClr val="000000"/>
              </a:solidFill>
              <a:uFillTx/>
              <a:latin typeface="Gill Sans MT"/>
            </a:endParaRPr>
          </a:p>
        </p:txBody>
      </p:sp>
      <p:sp>
        <p:nvSpPr>
          <p:cNvPr id="7" name="Segnaposto immagine 2"/>
          <p:cNvSpPr txBox="1">
            <a:spLocks noGrp="1"/>
          </p:cNvSpPr>
          <p:nvPr>
            <p:ph type="pic" idx="1"/>
          </p:nvPr>
        </p:nvSpPr>
        <p:spPr>
          <a:xfrm>
            <a:off x="924056" y="1259951"/>
            <a:ext cx="4872298" cy="3874120"/>
          </a:xfrm>
          <a:solidFill>
            <a:srgbClr val="E7DEC9"/>
          </a:solidFill>
        </p:spPr>
        <p:txBody>
          <a:bodyPr tIns="274320"/>
          <a:lstStyle>
            <a:lvl1pPr marL="0" indent="0">
              <a:buNone/>
              <a:defRPr/>
            </a:lvl1pPr>
          </a:lstStyle>
          <a:p>
            <a:pPr lvl="0"/>
            <a:r>
              <a:rPr lang="it-IT"/>
              <a:t>Fare clic sull'icona per inserire un'immagine</a:t>
            </a:r>
            <a:endParaRPr lang="en-US"/>
          </a:p>
        </p:txBody>
      </p:sp>
      <p:sp>
        <p:nvSpPr>
          <p:cNvPr id="8" name="Elaborazione 8"/>
          <p:cNvSpPr/>
          <p:nvPr/>
        </p:nvSpPr>
        <p:spPr>
          <a:xfrm rot="19468682">
            <a:off x="437366" y="1051980"/>
            <a:ext cx="756044" cy="225216"/>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cap="rnd">
            <a:solidFill>
              <a:srgbClr val="FFFFFF"/>
            </a:solidFill>
            <a:prstDash val="solid"/>
            <a:miter/>
          </a:ln>
          <a:effectLst>
            <a:outerShdw dist="25395" dir="3299969" algn="tl">
              <a:srgbClr val="EBDAB1">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9" name="Elaborazione 9"/>
          <p:cNvSpPr/>
          <p:nvPr/>
        </p:nvSpPr>
        <p:spPr>
          <a:xfrm rot="2103369" flipH="1">
            <a:off x="5516199" y="1032635"/>
            <a:ext cx="715728" cy="225216"/>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cap="rnd">
            <a:solidFill>
              <a:srgbClr val="FFFFFF"/>
            </a:solidFill>
            <a:prstDash val="solid"/>
            <a:miter/>
          </a:ln>
          <a:effectLst>
            <a:outerShdw dist="25395" dir="3299969" algn="tl">
              <a:srgbClr val="E7DEC9">
                <a:alpha val="2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10" name="Segnaposto testo 3"/>
          <p:cNvSpPr txBox="1">
            <a:spLocks noGrp="1"/>
          </p:cNvSpPr>
          <p:nvPr>
            <p:ph type="body" idx="2"/>
          </p:nvPr>
        </p:nvSpPr>
        <p:spPr>
          <a:xfrm>
            <a:off x="924056" y="5291769"/>
            <a:ext cx="4872298" cy="839967"/>
          </a:xfrm>
        </p:spPr>
        <p:txBody>
          <a:bodyPr anchor="ctr"/>
          <a:lstStyle>
            <a:lvl1pPr marL="0" indent="0">
              <a:lnSpc>
                <a:spcPts val="1765"/>
              </a:lnSpc>
              <a:spcBef>
                <a:spcPts val="0"/>
              </a:spcBef>
              <a:buNone/>
              <a:defRPr sz="1543">
                <a:solidFill>
                  <a:srgbClr val="777777"/>
                </a:solidFill>
              </a:defRPr>
            </a:lvl1pPr>
          </a:lstStyle>
          <a:p>
            <a:pPr lvl="0"/>
            <a:r>
              <a:rPr lang="it-IT"/>
              <a:t>Fare clic per modificare stili del testo dello schema</a:t>
            </a:r>
          </a:p>
        </p:txBody>
      </p:sp>
    </p:spTree>
    <p:extLst>
      <p:ext uri="{BB962C8B-B14F-4D97-AF65-F5344CB8AC3E}">
        <p14:creationId xmlns:p14="http://schemas.microsoft.com/office/powerpoint/2010/main" val="279495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C00C69F4-8F6F-4FAB-AD31-9F9C87C93BC8}"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E8977841-9240-48BF-929F-994960499273}" type="slidenum">
              <a:t>‹N›</a:t>
            </a:fld>
            <a:endParaRPr lang="it-IT"/>
          </a:p>
        </p:txBody>
      </p:sp>
    </p:spTree>
    <p:extLst>
      <p:ext uri="{BB962C8B-B14F-4D97-AF65-F5344CB8AC3E}">
        <p14:creationId xmlns:p14="http://schemas.microsoft.com/office/powerpoint/2010/main" val="197570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560469" y="302739"/>
            <a:ext cx="2016123" cy="6450223"/>
          </a:xfrm>
        </p:spPr>
        <p:txBody>
          <a:bodyPr vert="eaVert"/>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a:xfrm>
            <a:off x="1260079" y="302739"/>
            <a:ext cx="6132377" cy="645022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DBDAA14B-7FCE-4D1F-A168-90E004160D7C}"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A51A2189-4A83-4A11-980A-4A0D0D9F3D4E}" type="slidenum">
              <a:t>‹N›</a:t>
            </a:fld>
            <a:endParaRPr lang="it-IT"/>
          </a:p>
        </p:txBody>
      </p:sp>
    </p:spTree>
    <p:extLst>
      <p:ext uri="{BB962C8B-B14F-4D97-AF65-F5344CB8AC3E}">
        <p14:creationId xmlns:p14="http://schemas.microsoft.com/office/powerpoint/2010/main" val="194049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197727" y="700092"/>
            <a:ext cx="2151061" cy="6200775"/>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741358" y="700092"/>
            <a:ext cx="6303965" cy="6200775"/>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6016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17"/>
          <p:cNvGrpSpPr/>
          <p:nvPr/>
        </p:nvGrpSpPr>
        <p:grpSpPr>
          <a:xfrm>
            <a:off x="0" y="0"/>
            <a:ext cx="10081369" cy="7559673"/>
            <a:chOff x="0" y="0"/>
            <a:chExt cx="10081369" cy="7559673"/>
          </a:xfrm>
        </p:grpSpPr>
        <p:pic>
          <p:nvPicPr>
            <p:cNvPr id="3" name="Picture 7" descr="SD-PanelTitle-R1.png"/>
            <p:cNvPicPr>
              <a:picLocks noChangeAspect="1"/>
            </p:cNvPicPr>
            <p:nvPr/>
          </p:nvPicPr>
          <p:blipFill>
            <a:blip r:embed="rId2"/>
            <a:stretch>
              <a:fillRect/>
            </a:stretch>
          </p:blipFill>
          <p:spPr>
            <a:xfrm>
              <a:off x="0" y="0"/>
              <a:ext cx="10080629" cy="7559673"/>
            </a:xfrm>
            <a:prstGeom prst="rect">
              <a:avLst/>
            </a:prstGeom>
            <a:noFill/>
            <a:ln cap="flat">
              <a:noFill/>
            </a:ln>
          </p:spPr>
        </p:pic>
        <p:sp>
          <p:nvSpPr>
            <p:cNvPr id="4" name="Rectangle 10"/>
            <p:cNvSpPr/>
            <p:nvPr/>
          </p:nvSpPr>
          <p:spPr>
            <a:xfrm>
              <a:off x="1670773" y="1675985"/>
              <a:ext cx="6739082" cy="4209156"/>
            </a:xfrm>
            <a:prstGeom prst="rect">
              <a:avLst/>
            </a:prstGeom>
            <a:noFill/>
            <a:ln w="15873" cap="flat">
              <a:solidFill>
                <a:srgbClr val="83992A"/>
              </a:solidFill>
              <a:prstDash val="solid"/>
              <a:miter/>
            </a:ln>
          </p:spPr>
          <p:txBody>
            <a:bodyPr vert="horz" wrap="square" lIns="0" tIns="0" rIns="0" bIns="0" anchor="t" anchorCtr="0" compatLnSpc="1">
              <a:noAutofit/>
            </a:bodyPr>
            <a:lstStyle/>
            <a:p>
              <a:pPr marL="0" marR="0" lvl="0" indent="0" algn="l"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pic>
          <p:nvPicPr>
            <p:cNvPr id="5" name="Picture 11" descr="HDRibbonTitle-UniformTrim.png"/>
            <p:cNvPicPr>
              <a:picLocks noChangeAspect="1"/>
            </p:cNvPicPr>
            <p:nvPr/>
          </p:nvPicPr>
          <p:blipFill>
            <a:blip r:embed="rId3"/>
            <a:srcRect/>
            <a:stretch>
              <a:fillRect/>
            </a:stretch>
          </p:blipFill>
          <p:spPr>
            <a:xfrm>
              <a:off x="0" y="3448522"/>
              <a:ext cx="1834670" cy="675330"/>
            </a:xfrm>
            <a:prstGeom prst="rect">
              <a:avLst/>
            </a:prstGeom>
            <a:noFill/>
            <a:ln cap="flat">
              <a:noFill/>
            </a:ln>
          </p:spPr>
        </p:pic>
        <p:pic>
          <p:nvPicPr>
            <p:cNvPr id="6" name="Picture 12" descr="HDRibbonTitle-UniformTrim.png"/>
            <p:cNvPicPr>
              <a:picLocks noChangeAspect="1"/>
            </p:cNvPicPr>
            <p:nvPr/>
          </p:nvPicPr>
          <p:blipFill>
            <a:blip r:embed="rId3"/>
            <a:srcRect/>
            <a:stretch>
              <a:fillRect/>
            </a:stretch>
          </p:blipFill>
          <p:spPr>
            <a:xfrm>
              <a:off x="8246699" y="3448522"/>
              <a:ext cx="1834670" cy="675330"/>
            </a:xfrm>
            <a:prstGeom prst="rect">
              <a:avLst/>
            </a:prstGeom>
            <a:noFill/>
            <a:ln cap="flat">
              <a:noFill/>
            </a:ln>
          </p:spPr>
        </p:pic>
      </p:grpSp>
      <p:sp>
        <p:nvSpPr>
          <p:cNvPr id="7" name="Title 1"/>
          <p:cNvSpPr txBox="1">
            <a:spLocks noGrp="1"/>
          </p:cNvSpPr>
          <p:nvPr>
            <p:ph type="ctrTitle"/>
          </p:nvPr>
        </p:nvSpPr>
        <p:spPr>
          <a:xfrm>
            <a:off x="2118801" y="1997241"/>
            <a:ext cx="5852653" cy="1670590"/>
          </a:xfrm>
        </p:spPr>
        <p:txBody>
          <a:bodyPr anchor="b"/>
          <a:lstStyle>
            <a:lvl1pPr>
              <a:defRPr sz="5300"/>
            </a:lvl1pPr>
          </a:lstStyle>
          <a:p>
            <a:pPr lvl="0"/>
            <a:r>
              <a:rPr lang="it-IT"/>
              <a:t>Fare clic per modificare lo stile del titolo</a:t>
            </a:r>
            <a:endParaRPr lang="en-US"/>
          </a:p>
        </p:txBody>
      </p:sp>
      <p:sp>
        <p:nvSpPr>
          <p:cNvPr id="8" name="Subtitle 2"/>
          <p:cNvSpPr txBox="1">
            <a:spLocks noGrp="1"/>
          </p:cNvSpPr>
          <p:nvPr>
            <p:ph type="subTitle" idx="1"/>
          </p:nvPr>
        </p:nvSpPr>
        <p:spPr>
          <a:xfrm>
            <a:off x="2118801" y="3966493"/>
            <a:ext cx="5852653" cy="1518608"/>
          </a:xfrm>
        </p:spPr>
        <p:txBody>
          <a:bodyPr anchorCtr="1"/>
          <a:lstStyle>
            <a:lvl1pPr marL="0" indent="0" algn="ctr">
              <a:spcBef>
                <a:spcPts val="500"/>
              </a:spcBef>
              <a:buNone/>
              <a:defRPr sz="2200">
                <a:solidFill>
                  <a:srgbClr val="000000"/>
                </a:solidFill>
              </a:defRPr>
            </a:lvl1pPr>
          </a:lstStyle>
          <a:p>
            <a:pPr lvl="0"/>
            <a:r>
              <a:rPr lang="it-IT"/>
              <a:t>Fare clic per modificare lo stile del sottotitolo dello schema</a:t>
            </a:r>
            <a:endParaRPr lang="en-US"/>
          </a:p>
        </p:txBody>
      </p:sp>
      <p:sp>
        <p:nvSpPr>
          <p:cNvPr id="9" name="Date Placeholder 3"/>
          <p:cNvSpPr txBox="1">
            <a:spLocks noGrp="1"/>
          </p:cNvSpPr>
          <p:nvPr>
            <p:ph type="dt" sz="half" idx="7"/>
          </p:nvPr>
        </p:nvSpPr>
        <p:spPr>
          <a:xfrm>
            <a:off x="6686705" y="5571759"/>
            <a:ext cx="742236" cy="307988"/>
          </a:xfrm>
        </p:spPr>
        <p:txBody>
          <a:bodyPr/>
          <a:lstStyle>
            <a:lvl1pPr>
              <a:defRPr>
                <a:solidFill>
                  <a:srgbClr val="898989"/>
                </a:solidFill>
              </a:defRPr>
            </a:lvl1pPr>
          </a:lstStyle>
          <a:p>
            <a:pPr lvl="0"/>
            <a:fld id="{FAA161F4-1B61-40D7-8244-F7E779927B25}" type="datetime1">
              <a:rPr lang="it-IT"/>
              <a:pPr lvl="0"/>
              <a:t>24/04/2015</a:t>
            </a:fld>
            <a:endParaRPr lang="it-IT"/>
          </a:p>
        </p:txBody>
      </p:sp>
      <p:sp>
        <p:nvSpPr>
          <p:cNvPr id="10" name="Footer Placeholder 4"/>
          <p:cNvSpPr txBox="1">
            <a:spLocks noGrp="1"/>
          </p:cNvSpPr>
          <p:nvPr>
            <p:ph type="ftr" sz="quarter" idx="9"/>
          </p:nvPr>
        </p:nvSpPr>
        <p:spPr>
          <a:xfrm>
            <a:off x="2118801" y="5571759"/>
            <a:ext cx="4481227" cy="307988"/>
          </a:xfrm>
        </p:spPr>
        <p:txBody>
          <a:bodyPr/>
          <a:lstStyle>
            <a:lvl1pPr>
              <a:defRPr>
                <a:solidFill>
                  <a:srgbClr val="898989"/>
                </a:solidFill>
              </a:defRPr>
            </a:lvl1pPr>
          </a:lstStyle>
          <a:p>
            <a:pPr lvl="0"/>
            <a:endParaRPr lang="it-IT"/>
          </a:p>
        </p:txBody>
      </p:sp>
      <p:sp>
        <p:nvSpPr>
          <p:cNvPr id="11" name="Slide Number Placeholder 5"/>
          <p:cNvSpPr txBox="1">
            <a:spLocks noGrp="1"/>
          </p:cNvSpPr>
          <p:nvPr>
            <p:ph type="sldNum" sz="quarter" idx="8"/>
          </p:nvPr>
        </p:nvSpPr>
        <p:spPr>
          <a:xfrm>
            <a:off x="7515618" y="5571759"/>
            <a:ext cx="455837" cy="307988"/>
          </a:xfrm>
        </p:spPr>
        <p:txBody>
          <a:bodyPr/>
          <a:lstStyle>
            <a:lvl1pPr>
              <a:defRPr>
                <a:solidFill>
                  <a:srgbClr val="898989"/>
                </a:solidFill>
              </a:defRPr>
            </a:lvl1pPr>
          </a:lstStyle>
          <a:p>
            <a:pPr lvl="0"/>
            <a:fld id="{BF1D5F5A-3FDD-4A3F-8422-D15985097F90}" type="slidenum">
              <a:t>‹N›</a:t>
            </a:fld>
            <a:endParaRPr lang="it-IT"/>
          </a:p>
        </p:txBody>
      </p:sp>
      <p:cxnSp>
        <p:nvCxnSpPr>
          <p:cNvPr id="12" name="Straight Connector 14"/>
          <p:cNvCxnSpPr/>
          <p:nvPr/>
        </p:nvCxnSpPr>
        <p:spPr>
          <a:xfrm>
            <a:off x="2226719" y="3826498"/>
            <a:ext cx="5636819"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193955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2" name="Straight Connector 6"/>
          <p:cNvCxnSpPr/>
          <p:nvPr/>
        </p:nvCxnSpPr>
        <p:spPr>
          <a:xfrm>
            <a:off x="1409419" y="2597344"/>
            <a:ext cx="7271117" cy="0"/>
          </a:xfrm>
          <a:prstGeom prst="straightConnector1">
            <a:avLst/>
          </a:prstGeom>
          <a:noFill/>
          <a:ln w="15873" cap="flat">
            <a:solidFill>
              <a:srgbClr val="83992A"/>
            </a:solidFill>
            <a:prstDash val="solid"/>
            <a:miter/>
          </a:ln>
        </p:spPr>
      </p:cxnSp>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7"/>
          </p:nvPr>
        </p:nvSpPr>
        <p:spPr/>
        <p:txBody>
          <a:bodyPr/>
          <a:lstStyle>
            <a:lvl1pPr>
              <a:defRPr>
                <a:solidFill>
                  <a:srgbClr val="898989"/>
                </a:solidFill>
              </a:defRPr>
            </a:lvl1pPr>
          </a:lstStyle>
          <a:p>
            <a:pPr lvl="0"/>
            <a:fld id="{DBE53EE1-E50B-4FCA-BE16-82D321864B17}" type="datetime1">
              <a:rPr lang="it-IT"/>
              <a:pPr lvl="0"/>
              <a:t>24/04/2015</a:t>
            </a:fld>
            <a:endParaRPr lang="it-IT"/>
          </a:p>
        </p:txBody>
      </p:sp>
      <p:sp>
        <p:nvSpPr>
          <p:cNvPr id="6"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7" name="Slide Number Placeholder 5"/>
          <p:cNvSpPr txBox="1">
            <a:spLocks noGrp="1"/>
          </p:cNvSpPr>
          <p:nvPr>
            <p:ph type="sldNum" sz="quarter" idx="8"/>
          </p:nvPr>
        </p:nvSpPr>
        <p:spPr/>
        <p:txBody>
          <a:bodyPr/>
          <a:lstStyle>
            <a:lvl1pPr>
              <a:defRPr>
                <a:solidFill>
                  <a:srgbClr val="898989"/>
                </a:solidFill>
              </a:defRPr>
            </a:lvl1pPr>
          </a:lstStyle>
          <a:p>
            <a:pPr lvl="0"/>
            <a:fld id="{5DE2C673-A473-4DF5-A015-7C98C4F79F99}" type="slidenum">
              <a:t>‹N›</a:t>
            </a:fld>
            <a:endParaRPr lang="it-IT"/>
          </a:p>
        </p:txBody>
      </p:sp>
    </p:spTree>
    <p:extLst>
      <p:ext uri="{BB962C8B-B14F-4D97-AF65-F5344CB8AC3E}">
        <p14:creationId xmlns:p14="http://schemas.microsoft.com/office/powerpoint/2010/main" val="76016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1409419" y="1809350"/>
            <a:ext cx="7271116" cy="2008982"/>
          </a:xfrm>
        </p:spPr>
        <p:txBody>
          <a:bodyPr anchor="b"/>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1409419" y="4116994"/>
            <a:ext cx="7271116" cy="1201539"/>
          </a:xfrm>
        </p:spPr>
        <p:txBody>
          <a:bodyPr anchorCtr="1"/>
          <a:lstStyle>
            <a:lvl1pPr marL="0" indent="0" algn="ctr">
              <a:buNone/>
              <a:defRPr>
                <a:solidFill>
                  <a:srgbClr val="000000"/>
                </a:solidFill>
              </a:defRPr>
            </a:lvl1pPr>
          </a:lstStyle>
          <a:p>
            <a:pPr lvl="0"/>
            <a:r>
              <a:rPr lang="it-IT"/>
              <a:t>Fare clic per modificare stili del testo dello schema</a:t>
            </a:r>
          </a:p>
        </p:txBody>
      </p:sp>
      <p:sp>
        <p:nvSpPr>
          <p:cNvPr id="4" name="Date Placeholder 3"/>
          <p:cNvSpPr txBox="1">
            <a:spLocks noGrp="1"/>
          </p:cNvSpPr>
          <p:nvPr>
            <p:ph type="dt" sz="half" idx="7"/>
          </p:nvPr>
        </p:nvSpPr>
        <p:spPr/>
        <p:txBody>
          <a:bodyPr/>
          <a:lstStyle>
            <a:lvl1pPr>
              <a:defRPr>
                <a:solidFill>
                  <a:srgbClr val="898989"/>
                </a:solidFill>
              </a:defRPr>
            </a:lvl1pPr>
          </a:lstStyle>
          <a:p>
            <a:pPr lvl="0"/>
            <a:fld id="{297F9957-B2F6-4FFC-B675-3680DE59C341}" type="datetime1">
              <a:rPr lang="it-IT"/>
              <a:pPr lvl="0"/>
              <a:t>24/04/2015</a:t>
            </a:fld>
            <a:endParaRPr lang="it-IT"/>
          </a:p>
        </p:txBody>
      </p:sp>
      <p:sp>
        <p:nvSpPr>
          <p:cNvPr id="5"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6" name="Slide Number Placeholder 5"/>
          <p:cNvSpPr txBox="1">
            <a:spLocks noGrp="1"/>
          </p:cNvSpPr>
          <p:nvPr>
            <p:ph type="sldNum" sz="quarter" idx="8"/>
          </p:nvPr>
        </p:nvSpPr>
        <p:spPr/>
        <p:txBody>
          <a:bodyPr/>
          <a:lstStyle>
            <a:lvl1pPr>
              <a:defRPr>
                <a:solidFill>
                  <a:srgbClr val="898989"/>
                </a:solidFill>
              </a:defRPr>
            </a:lvl1pPr>
          </a:lstStyle>
          <a:p>
            <a:pPr lvl="0"/>
            <a:fld id="{E42BDCEB-F4EB-47E5-AFE8-A10EF316C433}" type="slidenum">
              <a:t>‹N›</a:t>
            </a:fld>
            <a:endParaRPr lang="it-IT"/>
          </a:p>
        </p:txBody>
      </p:sp>
      <p:cxnSp>
        <p:nvCxnSpPr>
          <p:cNvPr id="7" name="Straight Connector 30"/>
          <p:cNvCxnSpPr/>
          <p:nvPr/>
        </p:nvCxnSpPr>
        <p:spPr>
          <a:xfrm>
            <a:off x="1409419" y="3967663"/>
            <a:ext cx="7271117"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374284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2" name="Straight Connector 7"/>
          <p:cNvCxnSpPr/>
          <p:nvPr/>
        </p:nvCxnSpPr>
        <p:spPr>
          <a:xfrm>
            <a:off x="1409419" y="2597344"/>
            <a:ext cx="7271117" cy="0"/>
          </a:xfrm>
          <a:prstGeom prst="straightConnector1">
            <a:avLst/>
          </a:prstGeom>
          <a:noFill/>
          <a:ln w="15873" cap="flat">
            <a:solidFill>
              <a:srgbClr val="83992A"/>
            </a:solidFill>
            <a:prstDash val="solid"/>
            <a:miter/>
          </a:ln>
        </p:spPr>
      </p:cxnSp>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Content Placeholder 2"/>
          <p:cNvSpPr txBox="1">
            <a:spLocks noGrp="1"/>
          </p:cNvSpPr>
          <p:nvPr>
            <p:ph idx="1"/>
          </p:nvPr>
        </p:nvSpPr>
        <p:spPr>
          <a:xfrm>
            <a:off x="1297414" y="2741645"/>
            <a:ext cx="3679426" cy="3799999"/>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Content Placeholder 3"/>
          <p:cNvSpPr txBox="1">
            <a:spLocks noGrp="1"/>
          </p:cNvSpPr>
          <p:nvPr>
            <p:ph idx="2"/>
          </p:nvPr>
        </p:nvSpPr>
        <p:spPr>
          <a:xfrm>
            <a:off x="5120960" y="2741645"/>
            <a:ext cx="3679426" cy="3799999"/>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4"/>
          <p:cNvSpPr txBox="1">
            <a:spLocks noGrp="1"/>
          </p:cNvSpPr>
          <p:nvPr>
            <p:ph type="dt" sz="half" idx="7"/>
          </p:nvPr>
        </p:nvSpPr>
        <p:spPr/>
        <p:txBody>
          <a:bodyPr/>
          <a:lstStyle>
            <a:lvl1pPr>
              <a:defRPr>
                <a:solidFill>
                  <a:srgbClr val="898989"/>
                </a:solidFill>
              </a:defRPr>
            </a:lvl1pPr>
          </a:lstStyle>
          <a:p>
            <a:pPr lvl="0"/>
            <a:fld id="{0E9CCEA9-3D7B-4972-B801-C7E44ACAD1E6}" type="datetime1">
              <a:rPr lang="it-IT"/>
              <a:pPr lvl="0"/>
              <a:t>24/04/2015</a:t>
            </a:fld>
            <a:endParaRPr lang="it-IT"/>
          </a:p>
        </p:txBody>
      </p:sp>
      <p:sp>
        <p:nvSpPr>
          <p:cNvPr id="7" name="Footer Placeholder 5"/>
          <p:cNvSpPr txBox="1">
            <a:spLocks noGrp="1"/>
          </p:cNvSpPr>
          <p:nvPr>
            <p:ph type="ftr" sz="quarter" idx="9"/>
          </p:nvPr>
        </p:nvSpPr>
        <p:spPr/>
        <p:txBody>
          <a:bodyPr/>
          <a:lstStyle>
            <a:lvl1pPr>
              <a:defRPr>
                <a:solidFill>
                  <a:srgbClr val="898989"/>
                </a:solidFill>
              </a:defRPr>
            </a:lvl1pPr>
          </a:lstStyle>
          <a:p>
            <a:pPr lvl="0"/>
            <a:endParaRPr lang="it-IT"/>
          </a:p>
        </p:txBody>
      </p:sp>
      <p:sp>
        <p:nvSpPr>
          <p:cNvPr id="8" name="Slide Number Placeholder 6"/>
          <p:cNvSpPr txBox="1">
            <a:spLocks noGrp="1"/>
          </p:cNvSpPr>
          <p:nvPr>
            <p:ph type="sldNum" sz="quarter" idx="8"/>
          </p:nvPr>
        </p:nvSpPr>
        <p:spPr/>
        <p:txBody>
          <a:bodyPr/>
          <a:lstStyle>
            <a:lvl1pPr>
              <a:defRPr>
                <a:solidFill>
                  <a:srgbClr val="898989"/>
                </a:solidFill>
              </a:defRPr>
            </a:lvl1pPr>
          </a:lstStyle>
          <a:p>
            <a:pPr lvl="0"/>
            <a:fld id="{2B5EC620-8DCE-41BC-BDAA-DD6E98770240}" type="slidenum">
              <a:t>‹N›</a:t>
            </a:fld>
            <a:endParaRPr lang="it-IT"/>
          </a:p>
        </p:txBody>
      </p:sp>
    </p:spTree>
    <p:extLst>
      <p:ext uri="{BB962C8B-B14F-4D97-AF65-F5344CB8AC3E}">
        <p14:creationId xmlns:p14="http://schemas.microsoft.com/office/powerpoint/2010/main" val="152053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1297414" y="2930542"/>
            <a:ext cx="3679426" cy="635224"/>
          </a:xfrm>
        </p:spPr>
        <p:txBody>
          <a:bodyPr anchor="b"/>
          <a:lstStyle>
            <a:lvl1pPr marL="0" indent="0">
              <a:buNone/>
              <a:defRPr>
                <a:solidFill>
                  <a:srgbClr val="83992A"/>
                </a:solidFill>
              </a:defRPr>
            </a:lvl1pPr>
          </a:lstStyle>
          <a:p>
            <a:pPr lvl="0"/>
            <a:r>
              <a:rPr lang="it-IT"/>
              <a:t>Fare clic per modificare stili del testo dello schema</a:t>
            </a:r>
          </a:p>
        </p:txBody>
      </p:sp>
      <p:sp>
        <p:nvSpPr>
          <p:cNvPr id="4" name="Content Placeholder 3"/>
          <p:cNvSpPr txBox="1">
            <a:spLocks noGrp="1"/>
          </p:cNvSpPr>
          <p:nvPr>
            <p:ph idx="2"/>
          </p:nvPr>
        </p:nvSpPr>
        <p:spPr>
          <a:xfrm>
            <a:off x="1297414" y="3575093"/>
            <a:ext cx="3679426" cy="298355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5117293" y="2930542"/>
            <a:ext cx="3679426" cy="635224"/>
          </a:xfrm>
        </p:spPr>
        <p:txBody>
          <a:bodyPr anchor="b"/>
          <a:lstStyle>
            <a:lvl1pPr marL="0" indent="0">
              <a:buNone/>
              <a:defRPr>
                <a:solidFill>
                  <a:srgbClr val="83992A"/>
                </a:solidFill>
              </a:defRPr>
            </a:lvl1pPr>
          </a:lstStyle>
          <a:p>
            <a:pPr lvl="0"/>
            <a:r>
              <a:rPr lang="it-IT"/>
              <a:t>Fare clic per modificare stili del testo dello schema</a:t>
            </a:r>
          </a:p>
        </p:txBody>
      </p:sp>
      <p:sp>
        <p:nvSpPr>
          <p:cNvPr id="6" name="Content Placeholder 5"/>
          <p:cNvSpPr txBox="1">
            <a:spLocks noGrp="1"/>
          </p:cNvSpPr>
          <p:nvPr>
            <p:ph idx="4"/>
          </p:nvPr>
        </p:nvSpPr>
        <p:spPr>
          <a:xfrm>
            <a:off x="5117293" y="3575093"/>
            <a:ext cx="3679426" cy="298355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solidFill>
                  <a:srgbClr val="898989"/>
                </a:solidFill>
              </a:defRPr>
            </a:lvl1pPr>
          </a:lstStyle>
          <a:p>
            <a:pPr lvl="0"/>
            <a:fld id="{BEDB66A8-EA32-4139-9015-62805B1E6457}" type="datetime1">
              <a:rPr lang="it-IT"/>
              <a:pPr lvl="0"/>
              <a:t>24/04/2015</a:t>
            </a:fld>
            <a:endParaRPr lang="it-IT"/>
          </a:p>
        </p:txBody>
      </p:sp>
      <p:sp>
        <p:nvSpPr>
          <p:cNvPr id="8" name="Footer Placeholder 7"/>
          <p:cNvSpPr txBox="1">
            <a:spLocks noGrp="1"/>
          </p:cNvSpPr>
          <p:nvPr>
            <p:ph type="ftr" sz="quarter" idx="9"/>
          </p:nvPr>
        </p:nvSpPr>
        <p:spPr/>
        <p:txBody>
          <a:bodyPr/>
          <a:lstStyle>
            <a:lvl1pPr>
              <a:defRPr>
                <a:solidFill>
                  <a:srgbClr val="898989"/>
                </a:solidFill>
              </a:defRPr>
            </a:lvl1pPr>
          </a:lstStyle>
          <a:p>
            <a:pPr lvl="0"/>
            <a:endParaRPr lang="it-IT"/>
          </a:p>
        </p:txBody>
      </p:sp>
      <p:sp>
        <p:nvSpPr>
          <p:cNvPr id="9" name="Slide Number Placeholder 8"/>
          <p:cNvSpPr txBox="1">
            <a:spLocks noGrp="1"/>
          </p:cNvSpPr>
          <p:nvPr>
            <p:ph type="sldNum" sz="quarter" idx="8"/>
          </p:nvPr>
        </p:nvSpPr>
        <p:spPr/>
        <p:txBody>
          <a:bodyPr/>
          <a:lstStyle>
            <a:lvl1pPr>
              <a:defRPr>
                <a:solidFill>
                  <a:srgbClr val="898989"/>
                </a:solidFill>
              </a:defRPr>
            </a:lvl1pPr>
          </a:lstStyle>
          <a:p>
            <a:pPr lvl="0"/>
            <a:fld id="{3E2CD4AD-93C4-404D-86EC-92CBC17915BE}" type="slidenum">
              <a:t>‹N›</a:t>
            </a:fld>
            <a:endParaRPr lang="it-IT"/>
          </a:p>
        </p:txBody>
      </p:sp>
      <p:cxnSp>
        <p:nvCxnSpPr>
          <p:cNvPr id="10" name="Straight Connector 40"/>
          <p:cNvCxnSpPr/>
          <p:nvPr/>
        </p:nvCxnSpPr>
        <p:spPr>
          <a:xfrm>
            <a:off x="1409419" y="2595588"/>
            <a:ext cx="7271117"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302185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Date Placeholder 2"/>
          <p:cNvSpPr txBox="1">
            <a:spLocks noGrp="1"/>
          </p:cNvSpPr>
          <p:nvPr>
            <p:ph type="dt" sz="half" idx="7"/>
          </p:nvPr>
        </p:nvSpPr>
        <p:spPr/>
        <p:txBody>
          <a:bodyPr/>
          <a:lstStyle>
            <a:lvl1pPr>
              <a:defRPr>
                <a:solidFill>
                  <a:srgbClr val="898989"/>
                </a:solidFill>
              </a:defRPr>
            </a:lvl1pPr>
          </a:lstStyle>
          <a:p>
            <a:pPr lvl="0"/>
            <a:fld id="{8E150EB1-F0FF-4CAC-BCF0-B06CDE34CD3A}" type="datetime1">
              <a:rPr lang="it-IT"/>
              <a:pPr lvl="0"/>
              <a:t>24/04/2015</a:t>
            </a:fld>
            <a:endParaRPr lang="it-IT"/>
          </a:p>
        </p:txBody>
      </p:sp>
      <p:sp>
        <p:nvSpPr>
          <p:cNvPr id="4" name="Footer Placeholder 3"/>
          <p:cNvSpPr txBox="1">
            <a:spLocks noGrp="1"/>
          </p:cNvSpPr>
          <p:nvPr>
            <p:ph type="ftr" sz="quarter" idx="9"/>
          </p:nvPr>
        </p:nvSpPr>
        <p:spPr/>
        <p:txBody>
          <a:bodyPr/>
          <a:lstStyle>
            <a:lvl1pPr>
              <a:defRPr>
                <a:solidFill>
                  <a:srgbClr val="898989"/>
                </a:solidFill>
              </a:defRPr>
            </a:lvl1pPr>
          </a:lstStyle>
          <a:p>
            <a:pPr lvl="0"/>
            <a:endParaRPr lang="it-IT"/>
          </a:p>
        </p:txBody>
      </p:sp>
      <p:sp>
        <p:nvSpPr>
          <p:cNvPr id="5" name="Slide Number Placeholder 4"/>
          <p:cNvSpPr txBox="1">
            <a:spLocks noGrp="1"/>
          </p:cNvSpPr>
          <p:nvPr>
            <p:ph type="sldNum" sz="quarter" idx="8"/>
          </p:nvPr>
        </p:nvSpPr>
        <p:spPr/>
        <p:txBody>
          <a:bodyPr/>
          <a:lstStyle>
            <a:lvl1pPr>
              <a:defRPr>
                <a:solidFill>
                  <a:srgbClr val="898989"/>
                </a:solidFill>
              </a:defRPr>
            </a:lvl1pPr>
          </a:lstStyle>
          <a:p>
            <a:pPr lvl="0"/>
            <a:fld id="{0012EE98-3A07-4D8C-A792-FB085DA73FC2}" type="slidenum">
              <a:t>‹N›</a:t>
            </a:fld>
            <a:endParaRPr lang="it-IT"/>
          </a:p>
        </p:txBody>
      </p:sp>
      <p:cxnSp>
        <p:nvCxnSpPr>
          <p:cNvPr id="6" name="Straight Connector 13"/>
          <p:cNvCxnSpPr/>
          <p:nvPr/>
        </p:nvCxnSpPr>
        <p:spPr>
          <a:xfrm>
            <a:off x="1409419" y="2595588"/>
            <a:ext cx="7271117"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9786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solidFill>
                  <a:srgbClr val="898989"/>
                </a:solidFill>
              </a:defRPr>
            </a:lvl1pPr>
          </a:lstStyle>
          <a:p>
            <a:pPr lvl="0"/>
            <a:fld id="{E61D27CA-E6E4-4724-913B-5943F8D9B907}" type="datetime1">
              <a:rPr lang="it-IT"/>
              <a:pPr lvl="0"/>
              <a:t>24/04/2015</a:t>
            </a:fld>
            <a:endParaRPr lang="it-IT"/>
          </a:p>
        </p:txBody>
      </p:sp>
      <p:sp>
        <p:nvSpPr>
          <p:cNvPr id="3" name="Footer Placeholder 2"/>
          <p:cNvSpPr txBox="1">
            <a:spLocks noGrp="1"/>
          </p:cNvSpPr>
          <p:nvPr>
            <p:ph type="ftr" sz="quarter" idx="9"/>
          </p:nvPr>
        </p:nvSpPr>
        <p:spPr/>
        <p:txBody>
          <a:bodyPr/>
          <a:lstStyle>
            <a:lvl1pPr>
              <a:defRPr>
                <a:solidFill>
                  <a:srgbClr val="898989"/>
                </a:solidFill>
              </a:defRPr>
            </a:lvl1pPr>
          </a:lstStyle>
          <a:p>
            <a:pPr lvl="0"/>
            <a:endParaRPr lang="it-IT"/>
          </a:p>
        </p:txBody>
      </p:sp>
      <p:sp>
        <p:nvSpPr>
          <p:cNvPr id="4" name="Slide Number Placeholder 3"/>
          <p:cNvSpPr txBox="1">
            <a:spLocks noGrp="1"/>
          </p:cNvSpPr>
          <p:nvPr>
            <p:ph type="sldNum" sz="quarter" idx="8"/>
          </p:nvPr>
        </p:nvSpPr>
        <p:spPr/>
        <p:txBody>
          <a:bodyPr/>
          <a:lstStyle>
            <a:lvl1pPr>
              <a:defRPr>
                <a:solidFill>
                  <a:srgbClr val="898989"/>
                </a:solidFill>
              </a:defRPr>
            </a:lvl1pPr>
          </a:lstStyle>
          <a:p>
            <a:pPr lvl="0"/>
            <a:fld id="{1725CC49-001B-4522-AB45-2B10EF3C886F}" type="slidenum">
              <a:t>‹N›</a:t>
            </a:fld>
            <a:endParaRPr lang="it-IT"/>
          </a:p>
        </p:txBody>
      </p:sp>
    </p:spTree>
    <p:extLst>
      <p:ext uri="{BB962C8B-B14F-4D97-AF65-F5344CB8AC3E}">
        <p14:creationId xmlns:p14="http://schemas.microsoft.com/office/powerpoint/2010/main" val="391080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297414" y="1530605"/>
            <a:ext cx="2796646" cy="1511932"/>
          </a:xfrm>
        </p:spPr>
        <p:txBody>
          <a:bodyPr anchor="b"/>
          <a:lstStyle>
            <a:lvl1pPr>
              <a:defRPr sz="2600"/>
            </a:lvl1pPr>
          </a:lstStyle>
          <a:p>
            <a:pPr lvl="0"/>
            <a:r>
              <a:rPr lang="it-IT"/>
              <a:t>Fare clic per modificare lo stile del titolo</a:t>
            </a:r>
            <a:endParaRPr lang="en-US"/>
          </a:p>
        </p:txBody>
      </p:sp>
      <p:sp>
        <p:nvSpPr>
          <p:cNvPr id="3" name="Content Placeholder 2"/>
          <p:cNvSpPr txBox="1">
            <a:spLocks noGrp="1"/>
          </p:cNvSpPr>
          <p:nvPr>
            <p:ph idx="1"/>
          </p:nvPr>
        </p:nvSpPr>
        <p:spPr>
          <a:xfrm>
            <a:off x="4542080" y="1082622"/>
            <a:ext cx="4250460" cy="5394438"/>
          </a:xfrm>
        </p:spPr>
        <p:txBody>
          <a:bodyPr anchor="ct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txBox="1">
            <a:spLocks noGrp="1"/>
          </p:cNvSpPr>
          <p:nvPr>
            <p:ph type="body" idx="2"/>
          </p:nvPr>
        </p:nvSpPr>
        <p:spPr>
          <a:xfrm>
            <a:off x="1297414" y="3341190"/>
            <a:ext cx="2796646" cy="2687887"/>
          </a:xfrm>
        </p:spPr>
        <p:txBody>
          <a:bodyPr anchorCtr="1"/>
          <a:lstStyle>
            <a:lvl1pPr marL="0" indent="0" algn="ctr">
              <a:spcBef>
                <a:spcPts val="400"/>
              </a:spcBef>
              <a:buNone/>
              <a:defRPr sz="1800"/>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solidFill>
                  <a:srgbClr val="898989"/>
                </a:solidFill>
              </a:defRPr>
            </a:lvl1pPr>
          </a:lstStyle>
          <a:p>
            <a:pPr lvl="0"/>
            <a:fld id="{6646228F-E778-40B8-8797-D019C78A7E3D}" type="datetime1">
              <a:rPr lang="it-IT"/>
              <a:pPr lvl="0"/>
              <a:t>24/04/2015</a:t>
            </a:fld>
            <a:endParaRPr lang="it-IT"/>
          </a:p>
        </p:txBody>
      </p:sp>
      <p:sp>
        <p:nvSpPr>
          <p:cNvPr id="6" name="Footer Placeholder 5"/>
          <p:cNvSpPr txBox="1">
            <a:spLocks noGrp="1"/>
          </p:cNvSpPr>
          <p:nvPr>
            <p:ph type="ftr" sz="quarter" idx="9"/>
          </p:nvPr>
        </p:nvSpPr>
        <p:spPr/>
        <p:txBody>
          <a:bodyPr/>
          <a:lstStyle>
            <a:lvl1pPr>
              <a:defRPr>
                <a:solidFill>
                  <a:srgbClr val="898989"/>
                </a:solidFill>
              </a:defRPr>
            </a:lvl1pPr>
          </a:lstStyle>
          <a:p>
            <a:pPr lvl="0"/>
            <a:endParaRPr lang="it-IT"/>
          </a:p>
        </p:txBody>
      </p:sp>
      <p:sp>
        <p:nvSpPr>
          <p:cNvPr id="7" name="Slide Number Placeholder 6"/>
          <p:cNvSpPr txBox="1">
            <a:spLocks noGrp="1"/>
          </p:cNvSpPr>
          <p:nvPr>
            <p:ph type="sldNum" sz="quarter" idx="8"/>
          </p:nvPr>
        </p:nvSpPr>
        <p:spPr/>
        <p:txBody>
          <a:bodyPr/>
          <a:lstStyle>
            <a:lvl1pPr>
              <a:defRPr>
                <a:solidFill>
                  <a:srgbClr val="898989"/>
                </a:solidFill>
              </a:defRPr>
            </a:lvl1pPr>
          </a:lstStyle>
          <a:p>
            <a:pPr lvl="0"/>
            <a:fld id="{411D94BC-2546-4E48-AF06-C8A59CD01C8E}" type="slidenum">
              <a:t>‹N›</a:t>
            </a:fld>
            <a:endParaRPr lang="it-IT"/>
          </a:p>
        </p:txBody>
      </p:sp>
      <p:cxnSp>
        <p:nvCxnSpPr>
          <p:cNvPr id="8" name="Straight Connector 15"/>
          <p:cNvCxnSpPr/>
          <p:nvPr/>
        </p:nvCxnSpPr>
        <p:spPr>
          <a:xfrm>
            <a:off x="1409419" y="3210531"/>
            <a:ext cx="2572628"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257021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5195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297414" y="2076574"/>
            <a:ext cx="4004249" cy="1511932"/>
          </a:xfrm>
        </p:spPr>
        <p:txBody>
          <a:bodyPr anchor="b"/>
          <a:lstStyle>
            <a:lvl1pPr>
              <a:defRPr sz="2600"/>
            </a:lvl1pPr>
          </a:lstStyle>
          <a:p>
            <a:pPr lvl="0"/>
            <a:r>
              <a:rPr lang="it-IT"/>
              <a:t>Fare clic per modificare lo stile del titolo</a:t>
            </a:r>
            <a:endParaRPr lang="en-US"/>
          </a:p>
        </p:txBody>
      </p:sp>
      <p:sp>
        <p:nvSpPr>
          <p:cNvPr id="3" name="Picture Placeholder 2"/>
          <p:cNvSpPr txBox="1">
            <a:spLocks noGrp="1"/>
          </p:cNvSpPr>
          <p:nvPr>
            <p:ph type="pic" idx="1"/>
          </p:nvPr>
        </p:nvSpPr>
        <p:spPr>
          <a:xfrm>
            <a:off x="5713975" y="1138620"/>
            <a:ext cx="3229532" cy="5282443"/>
          </a:xfrm>
          <a:ln w="57150">
            <a:solidFill>
              <a:srgbClr val="7F7F7F"/>
            </a:solidFill>
            <a:prstDash val="solid"/>
          </a:ln>
        </p:spPr>
        <p:txBody>
          <a:bodyPr anchorCtr="1"/>
          <a:lstStyle>
            <a:lvl1pPr marL="0" indent="0" algn="ctr">
              <a:spcBef>
                <a:spcPts val="400"/>
              </a:spcBef>
              <a:buNone/>
              <a:defRPr sz="1800"/>
            </a:lvl1pPr>
          </a:lstStyle>
          <a:p>
            <a:pPr lvl="0"/>
            <a:r>
              <a:rPr lang="it-IT"/>
              <a:t>Fare clic sull'icona per inserire un'immagine</a:t>
            </a:r>
            <a:endParaRPr lang="en-US"/>
          </a:p>
        </p:txBody>
      </p:sp>
      <p:sp>
        <p:nvSpPr>
          <p:cNvPr id="4" name="Text Placeholder 3"/>
          <p:cNvSpPr txBox="1">
            <a:spLocks noGrp="1"/>
          </p:cNvSpPr>
          <p:nvPr>
            <p:ph type="body" idx="2"/>
          </p:nvPr>
        </p:nvSpPr>
        <p:spPr>
          <a:xfrm>
            <a:off x="1297414" y="3588507"/>
            <a:ext cx="4004249" cy="2015913"/>
          </a:xfrm>
        </p:spPr>
        <p:txBody>
          <a:bodyPr anchorCtr="1"/>
          <a:lstStyle>
            <a:lvl1pPr marL="0" indent="0" algn="ctr">
              <a:spcBef>
                <a:spcPts val="400"/>
              </a:spcBef>
              <a:buNone/>
              <a:defRPr sz="1800"/>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solidFill>
                  <a:srgbClr val="898989"/>
                </a:solidFill>
              </a:defRPr>
            </a:lvl1pPr>
          </a:lstStyle>
          <a:p>
            <a:pPr lvl="0"/>
            <a:fld id="{3C9FFE5D-EDC7-41E9-952E-99571A592F45}" type="datetime1">
              <a:rPr lang="it-IT"/>
              <a:pPr lvl="0"/>
              <a:t>24/04/2015</a:t>
            </a:fld>
            <a:endParaRPr lang="it-IT"/>
          </a:p>
        </p:txBody>
      </p:sp>
      <p:sp>
        <p:nvSpPr>
          <p:cNvPr id="6" name="Footer Placeholder 5"/>
          <p:cNvSpPr txBox="1">
            <a:spLocks noGrp="1"/>
          </p:cNvSpPr>
          <p:nvPr>
            <p:ph type="ftr" sz="quarter" idx="9"/>
          </p:nvPr>
        </p:nvSpPr>
        <p:spPr/>
        <p:txBody>
          <a:bodyPr/>
          <a:lstStyle>
            <a:lvl1pPr>
              <a:defRPr>
                <a:solidFill>
                  <a:srgbClr val="898989"/>
                </a:solidFill>
              </a:defRPr>
            </a:lvl1pPr>
          </a:lstStyle>
          <a:p>
            <a:pPr lvl="0"/>
            <a:endParaRPr lang="it-IT"/>
          </a:p>
        </p:txBody>
      </p:sp>
      <p:sp>
        <p:nvSpPr>
          <p:cNvPr id="7" name="Slide Number Placeholder 6"/>
          <p:cNvSpPr txBox="1">
            <a:spLocks noGrp="1"/>
          </p:cNvSpPr>
          <p:nvPr>
            <p:ph type="sldNum" sz="quarter" idx="8"/>
          </p:nvPr>
        </p:nvSpPr>
        <p:spPr/>
        <p:txBody>
          <a:bodyPr/>
          <a:lstStyle>
            <a:lvl1pPr>
              <a:defRPr>
                <a:solidFill>
                  <a:srgbClr val="898989"/>
                </a:solidFill>
              </a:defRPr>
            </a:lvl1pPr>
          </a:lstStyle>
          <a:p>
            <a:pPr lvl="0"/>
            <a:fld id="{D162591E-4F1C-4673-A981-3E516D6E0A0E}" type="slidenum">
              <a:t>‹N›</a:t>
            </a:fld>
            <a:endParaRPr lang="it-IT"/>
          </a:p>
        </p:txBody>
      </p:sp>
    </p:spTree>
    <p:extLst>
      <p:ext uri="{BB962C8B-B14F-4D97-AF65-F5344CB8AC3E}">
        <p14:creationId xmlns:p14="http://schemas.microsoft.com/office/powerpoint/2010/main" val="4011071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297414" y="5308101"/>
            <a:ext cx="7495135" cy="624727"/>
          </a:xfrm>
        </p:spPr>
        <p:txBody>
          <a:bodyPr anchor="b"/>
          <a:lstStyle>
            <a:lvl1pPr>
              <a:defRPr sz="2600"/>
            </a:lvl1pPr>
          </a:lstStyle>
          <a:p>
            <a:pPr lvl="0"/>
            <a:r>
              <a:rPr lang="it-IT"/>
              <a:t>Fare clic per modificare lo stile del titolo</a:t>
            </a:r>
            <a:endParaRPr lang="en-US"/>
          </a:p>
        </p:txBody>
      </p:sp>
      <p:sp>
        <p:nvSpPr>
          <p:cNvPr id="3" name="Picture Placeholder 2"/>
          <p:cNvSpPr txBox="1">
            <a:spLocks noGrp="1"/>
          </p:cNvSpPr>
          <p:nvPr>
            <p:ph type="pic" idx="4294967295"/>
          </p:nvPr>
        </p:nvSpPr>
        <p:spPr>
          <a:xfrm>
            <a:off x="1131377" y="1138620"/>
            <a:ext cx="7817863" cy="3705176"/>
          </a:xfrm>
          <a:ln w="57150">
            <a:solidFill>
              <a:srgbClr val="7F7F7F"/>
            </a:solidFill>
            <a:prstDash val="solid"/>
          </a:ln>
        </p:spPr>
        <p:txBody>
          <a:bodyPr anchorCtr="1"/>
          <a:lstStyle>
            <a:lvl1pPr marL="0" indent="0" algn="ctr">
              <a:spcBef>
                <a:spcPts val="400"/>
              </a:spcBef>
              <a:buNone/>
              <a:defRPr sz="1800"/>
            </a:lvl1pPr>
          </a:lstStyle>
          <a:p>
            <a:pPr lvl="0"/>
            <a:r>
              <a:rPr lang="it-IT"/>
              <a:t>Fare clic sull'icona per inserire un'immagine</a:t>
            </a:r>
            <a:endParaRPr lang="en-US"/>
          </a:p>
        </p:txBody>
      </p:sp>
      <p:sp>
        <p:nvSpPr>
          <p:cNvPr id="4" name="Text Placeholder 3"/>
          <p:cNvSpPr txBox="1">
            <a:spLocks noGrp="1"/>
          </p:cNvSpPr>
          <p:nvPr>
            <p:ph type="body" idx="4294967295"/>
          </p:nvPr>
        </p:nvSpPr>
        <p:spPr>
          <a:xfrm>
            <a:off x="1297414" y="5932828"/>
            <a:ext cx="7495135" cy="544223"/>
          </a:xfrm>
        </p:spPr>
        <p:txBody>
          <a:bodyPr anchorCtr="1"/>
          <a:lstStyle>
            <a:lvl1pPr marL="0" indent="0" algn="ctr">
              <a:spcBef>
                <a:spcPts val="400"/>
              </a:spcBef>
              <a:buNone/>
              <a:defRPr sz="1800"/>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lvl1pPr>
          </a:lstStyle>
          <a:p>
            <a:pPr lvl="0"/>
            <a:endParaRPr lang="it-IT"/>
          </a:p>
        </p:txBody>
      </p:sp>
      <p:sp>
        <p:nvSpPr>
          <p:cNvPr id="6" name="Footer Placeholder 5"/>
          <p:cNvSpPr txBox="1">
            <a:spLocks noGrp="1"/>
          </p:cNvSpPr>
          <p:nvPr>
            <p:ph type="ftr" sz="quarter" idx="9"/>
          </p:nvPr>
        </p:nvSpPr>
        <p:spPr/>
        <p:txBody>
          <a:bodyPr/>
          <a:lstStyle>
            <a:lvl1pPr>
              <a:defRPr/>
            </a:lvl1pPr>
          </a:lstStyle>
          <a:p>
            <a:pPr lvl="0"/>
            <a:endParaRPr lang="it-IT"/>
          </a:p>
        </p:txBody>
      </p:sp>
      <p:sp>
        <p:nvSpPr>
          <p:cNvPr id="7" name="Slide Number Placeholder 6"/>
          <p:cNvSpPr txBox="1">
            <a:spLocks noGrp="1"/>
          </p:cNvSpPr>
          <p:nvPr>
            <p:ph type="sldNum" sz="quarter" idx="8"/>
          </p:nvPr>
        </p:nvSpPr>
        <p:spPr/>
        <p:txBody>
          <a:bodyPr/>
          <a:lstStyle>
            <a:lvl1pPr>
              <a:defRPr/>
            </a:lvl1pPr>
          </a:lstStyle>
          <a:p>
            <a:pPr lvl="0"/>
            <a:fld id="{AB950A98-0D94-4973-A182-94515334B619}" type="slidenum">
              <a:t>‹N›</a:t>
            </a:fld>
            <a:endParaRPr lang="it-IT"/>
          </a:p>
        </p:txBody>
      </p:sp>
    </p:spTree>
    <p:extLst>
      <p:ext uri="{BB962C8B-B14F-4D97-AF65-F5344CB8AC3E}">
        <p14:creationId xmlns:p14="http://schemas.microsoft.com/office/powerpoint/2010/main" val="142924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txBox="1">
            <a:spLocks noGrp="1"/>
          </p:cNvSpPr>
          <p:nvPr>
            <p:ph type="title"/>
          </p:nvPr>
        </p:nvSpPr>
        <p:spPr>
          <a:xfrm>
            <a:off x="1297414" y="999658"/>
            <a:ext cx="7495135" cy="3414817"/>
          </a:xfrm>
        </p:spPr>
        <p:txBody>
          <a:bodyPr/>
          <a:lstStyle>
            <a:lvl1pPr>
              <a:defRPr sz="3500"/>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1297414" y="4713128"/>
            <a:ext cx="7495135" cy="1763923"/>
          </a:xfrm>
        </p:spPr>
        <p:txBody>
          <a:bodyPr anchor="ctr" anchorCtr="1"/>
          <a:lstStyle>
            <a:lvl1pPr marL="0" indent="0" algn="ctr">
              <a:spcBef>
                <a:spcPts val="500"/>
              </a:spcBef>
              <a:buNone/>
              <a:defRPr sz="2200">
                <a:solidFill>
                  <a:srgbClr val="000000"/>
                </a:solidFill>
              </a:defRPr>
            </a:lvl1pPr>
          </a:lstStyle>
          <a:p>
            <a:pPr lvl="0"/>
            <a:r>
              <a:rPr lang="it-IT"/>
              <a:t>Fare clic per modificare stili del testo dello schema</a:t>
            </a:r>
          </a:p>
        </p:txBody>
      </p:sp>
      <p:sp>
        <p:nvSpPr>
          <p:cNvPr id="4" name="Date Placeholder 3"/>
          <p:cNvSpPr txBox="1">
            <a:spLocks noGrp="1"/>
          </p:cNvSpPr>
          <p:nvPr>
            <p:ph type="dt" sz="half" idx="7"/>
          </p:nvPr>
        </p:nvSpPr>
        <p:spPr/>
        <p:txBody>
          <a:bodyPr/>
          <a:lstStyle>
            <a:lvl1pPr>
              <a:defRPr>
                <a:solidFill>
                  <a:srgbClr val="898989"/>
                </a:solidFill>
              </a:defRPr>
            </a:lvl1pPr>
          </a:lstStyle>
          <a:p>
            <a:pPr lvl="0"/>
            <a:fld id="{3C092F94-C127-4F23-B053-F0E91A669259}" type="datetime1">
              <a:rPr lang="it-IT"/>
              <a:pPr lvl="0"/>
              <a:t>24/04/2015</a:t>
            </a:fld>
            <a:endParaRPr lang="it-IT"/>
          </a:p>
        </p:txBody>
      </p:sp>
      <p:sp>
        <p:nvSpPr>
          <p:cNvPr id="5"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6" name="Slide Number Placeholder 5"/>
          <p:cNvSpPr txBox="1">
            <a:spLocks noGrp="1"/>
          </p:cNvSpPr>
          <p:nvPr>
            <p:ph type="sldNum" sz="quarter" idx="8"/>
          </p:nvPr>
        </p:nvSpPr>
        <p:spPr/>
        <p:txBody>
          <a:bodyPr/>
          <a:lstStyle>
            <a:lvl1pPr>
              <a:defRPr>
                <a:solidFill>
                  <a:srgbClr val="898989"/>
                </a:solidFill>
              </a:defRPr>
            </a:lvl1pPr>
          </a:lstStyle>
          <a:p>
            <a:pPr lvl="0"/>
            <a:fld id="{D9ADB5B3-08A2-4167-953A-5BD5F86CA476}" type="slidenum">
              <a:t>‹N›</a:t>
            </a:fld>
            <a:endParaRPr lang="it-IT"/>
          </a:p>
        </p:txBody>
      </p:sp>
      <p:cxnSp>
        <p:nvCxnSpPr>
          <p:cNvPr id="7" name="Straight Connector 14"/>
          <p:cNvCxnSpPr/>
          <p:nvPr/>
        </p:nvCxnSpPr>
        <p:spPr>
          <a:xfrm>
            <a:off x="1409419" y="4563806"/>
            <a:ext cx="7283123"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73222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471013" y="1082622"/>
            <a:ext cx="7055830" cy="2613218"/>
          </a:xfrm>
        </p:spPr>
        <p:txBody>
          <a:bodyPr/>
          <a:lstStyle>
            <a:lvl1pPr>
              <a:defRPr sz="3500">
                <a:solidFill>
                  <a:srgbClr val="000000"/>
                </a:solidFill>
              </a:defRPr>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1764106" y="3695840"/>
            <a:ext cx="6496400" cy="718636"/>
          </a:xfrm>
        </p:spPr>
        <p:txBody>
          <a:bodyPr anchor="ctr"/>
          <a:lstStyle>
            <a:lvl1pPr marL="0" indent="0" algn="r">
              <a:spcBef>
                <a:spcPts val="500"/>
              </a:spcBef>
              <a:buNone/>
              <a:defRPr sz="2000"/>
            </a:lvl1pPr>
          </a:lstStyle>
          <a:p>
            <a:pPr lvl="0"/>
            <a:r>
              <a:rPr lang="it-IT"/>
              <a:t>Fare clic per modificare stili del testo dello schema</a:t>
            </a:r>
          </a:p>
        </p:txBody>
      </p:sp>
      <p:sp>
        <p:nvSpPr>
          <p:cNvPr id="4" name="Text Placeholder 2"/>
          <p:cNvSpPr txBox="1">
            <a:spLocks noGrp="1"/>
          </p:cNvSpPr>
          <p:nvPr>
            <p:ph type="body" idx="4294967295"/>
          </p:nvPr>
        </p:nvSpPr>
        <p:spPr>
          <a:xfrm>
            <a:off x="1297405" y="4787798"/>
            <a:ext cx="7495135" cy="1689262"/>
          </a:xfrm>
        </p:spPr>
        <p:txBody>
          <a:bodyPr anchor="ctr" anchorCtr="1"/>
          <a:lstStyle>
            <a:lvl1pPr marL="0" indent="0" algn="ctr">
              <a:spcBef>
                <a:spcPts val="500"/>
              </a:spcBef>
              <a:buNone/>
              <a:defRPr sz="2200">
                <a:solidFill>
                  <a:srgbClr val="000000"/>
                </a:solidFill>
              </a:defRPr>
            </a:lvl1pPr>
          </a:lstStyle>
          <a:p>
            <a:pPr lvl="0"/>
            <a:r>
              <a:rPr lang="it-IT"/>
              <a:t>Fare clic per modificare stili del testo dello schema</a:t>
            </a:r>
          </a:p>
        </p:txBody>
      </p:sp>
      <p:sp>
        <p:nvSpPr>
          <p:cNvPr id="5" name="Date Placeholder 3"/>
          <p:cNvSpPr txBox="1">
            <a:spLocks noGrp="1"/>
          </p:cNvSpPr>
          <p:nvPr>
            <p:ph type="dt" sz="half" idx="7"/>
          </p:nvPr>
        </p:nvSpPr>
        <p:spPr/>
        <p:txBody>
          <a:bodyPr/>
          <a:lstStyle>
            <a:lvl1pPr>
              <a:defRPr>
                <a:solidFill>
                  <a:srgbClr val="898989"/>
                </a:solidFill>
              </a:defRPr>
            </a:lvl1pPr>
          </a:lstStyle>
          <a:p>
            <a:pPr lvl="0"/>
            <a:fld id="{EDB9C518-5D78-496B-B6DF-09F2301CAC00}" type="datetime1">
              <a:rPr lang="it-IT"/>
              <a:pPr lvl="0"/>
              <a:t>24/04/2015</a:t>
            </a:fld>
            <a:endParaRPr lang="it-IT"/>
          </a:p>
        </p:txBody>
      </p:sp>
      <p:sp>
        <p:nvSpPr>
          <p:cNvPr id="6"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7" name="Slide Number Placeholder 5"/>
          <p:cNvSpPr txBox="1">
            <a:spLocks noGrp="1"/>
          </p:cNvSpPr>
          <p:nvPr>
            <p:ph type="sldNum" sz="quarter" idx="8"/>
          </p:nvPr>
        </p:nvSpPr>
        <p:spPr/>
        <p:txBody>
          <a:bodyPr/>
          <a:lstStyle>
            <a:lvl1pPr>
              <a:defRPr>
                <a:solidFill>
                  <a:srgbClr val="898989"/>
                </a:solidFill>
              </a:defRPr>
            </a:lvl1pPr>
          </a:lstStyle>
          <a:p>
            <a:pPr lvl="0"/>
            <a:fld id="{973E403D-AAC7-4A4F-94C7-3DB870C941F1}" type="slidenum">
              <a:t>‹N›</a:t>
            </a:fld>
            <a:endParaRPr lang="it-IT"/>
          </a:p>
        </p:txBody>
      </p:sp>
      <p:sp>
        <p:nvSpPr>
          <p:cNvPr id="8" name="TextBox 13"/>
          <p:cNvSpPr txBox="1"/>
          <p:nvPr/>
        </p:nvSpPr>
        <p:spPr>
          <a:xfrm>
            <a:off x="937031" y="997994"/>
            <a:ext cx="504163" cy="644606"/>
          </a:xfrm>
          <a:prstGeom prst="rect">
            <a:avLst/>
          </a:prstGeom>
          <a:noFill/>
          <a:ln cap="flat">
            <a:noFill/>
          </a:ln>
        </p:spPr>
        <p:txBody>
          <a:bodyPr vert="horz" wrap="square" lIns="100785" tIns="50392" rIns="100785" bIns="50392" anchor="ctr" anchorCtr="0" compatLnSpc="1">
            <a:noAutofit/>
          </a:bodyPr>
          <a:lstStyle/>
          <a:p>
            <a:pPr marL="0" marR="0" lvl="0" indent="0" algn="l"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900" b="0" i="0" u="none" strike="noStrike" kern="1200" cap="none" spc="0" baseline="0">
                <a:solidFill>
                  <a:srgbClr val="000000"/>
                </a:solidFill>
                <a:uFillTx/>
                <a:latin typeface="Garamond"/>
              </a:rPr>
              <a:t>“</a:t>
            </a:r>
          </a:p>
        </p:txBody>
      </p:sp>
      <p:sp>
        <p:nvSpPr>
          <p:cNvPr id="9" name="TextBox 14"/>
          <p:cNvSpPr txBox="1"/>
          <p:nvPr/>
        </p:nvSpPr>
        <p:spPr>
          <a:xfrm>
            <a:off x="8415406" y="3117198"/>
            <a:ext cx="504163" cy="644606"/>
          </a:xfrm>
          <a:prstGeom prst="rect">
            <a:avLst/>
          </a:prstGeom>
          <a:noFill/>
          <a:ln cap="flat">
            <a:noFill/>
          </a:ln>
        </p:spPr>
        <p:txBody>
          <a:bodyPr vert="horz" wrap="square" lIns="100785" tIns="50392" rIns="100785" bIns="50392" anchor="ctr" anchorCtr="0" compatLnSpc="1">
            <a:noAutofit/>
          </a:bodyPr>
          <a:lstStyle/>
          <a:p>
            <a:pPr marL="0" marR="0" lvl="0" indent="0" algn="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900" b="0" i="0" u="none" strike="noStrike" kern="1200" cap="none" spc="0" baseline="0">
                <a:solidFill>
                  <a:srgbClr val="000000"/>
                </a:solidFill>
                <a:uFillTx/>
                <a:latin typeface="Garamond"/>
              </a:rPr>
              <a:t>”</a:t>
            </a:r>
          </a:p>
        </p:txBody>
      </p:sp>
      <p:cxnSp>
        <p:nvCxnSpPr>
          <p:cNvPr id="10" name="Straight Connector 18"/>
          <p:cNvCxnSpPr/>
          <p:nvPr/>
        </p:nvCxnSpPr>
        <p:spPr>
          <a:xfrm>
            <a:off x="1409419" y="4563806"/>
            <a:ext cx="7271117"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54368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txBox="1">
            <a:spLocks noGrp="1"/>
          </p:cNvSpPr>
          <p:nvPr>
            <p:ph type="title"/>
          </p:nvPr>
        </p:nvSpPr>
        <p:spPr>
          <a:xfrm>
            <a:off x="1297414" y="3647093"/>
            <a:ext cx="7495126" cy="1619082"/>
          </a:xfrm>
        </p:spPr>
        <p:txBody>
          <a:bodyPr anchor="b" anchorCtr="0"/>
          <a:lstStyle>
            <a:lvl1pPr algn="l">
              <a:defRPr sz="3500"/>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1297414" y="5266175"/>
            <a:ext cx="7495126" cy="948433"/>
          </a:xfrm>
        </p:spPr>
        <p:txBody>
          <a:bodyPr/>
          <a:lstStyle>
            <a:lvl1pPr marL="0" indent="0">
              <a:spcBef>
                <a:spcPts val="500"/>
              </a:spcBef>
              <a:buNone/>
              <a:defRPr sz="2000">
                <a:solidFill>
                  <a:srgbClr val="000000"/>
                </a:solidFill>
              </a:defRPr>
            </a:lvl1pPr>
          </a:lstStyle>
          <a:p>
            <a:pPr lvl="0"/>
            <a:r>
              <a:rPr lang="it-IT"/>
              <a:t>Fare clic per modificare stili del testo dello schema</a:t>
            </a:r>
          </a:p>
        </p:txBody>
      </p:sp>
      <p:sp>
        <p:nvSpPr>
          <p:cNvPr id="4" name="Date Placeholder 3"/>
          <p:cNvSpPr txBox="1">
            <a:spLocks noGrp="1"/>
          </p:cNvSpPr>
          <p:nvPr>
            <p:ph type="dt" sz="half" idx="7"/>
          </p:nvPr>
        </p:nvSpPr>
        <p:spPr/>
        <p:txBody>
          <a:bodyPr/>
          <a:lstStyle>
            <a:lvl1pPr>
              <a:defRPr>
                <a:solidFill>
                  <a:srgbClr val="898989"/>
                </a:solidFill>
              </a:defRPr>
            </a:lvl1pPr>
          </a:lstStyle>
          <a:p>
            <a:pPr lvl="0"/>
            <a:fld id="{2DF11E92-3CCB-406D-BB93-95CED1461362}" type="datetime1">
              <a:rPr lang="it-IT"/>
              <a:pPr lvl="0"/>
              <a:t>24/04/2015</a:t>
            </a:fld>
            <a:endParaRPr lang="it-IT"/>
          </a:p>
        </p:txBody>
      </p:sp>
      <p:sp>
        <p:nvSpPr>
          <p:cNvPr id="5"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6" name="Slide Number Placeholder 5"/>
          <p:cNvSpPr txBox="1">
            <a:spLocks noGrp="1"/>
          </p:cNvSpPr>
          <p:nvPr>
            <p:ph type="sldNum" sz="quarter" idx="8"/>
          </p:nvPr>
        </p:nvSpPr>
        <p:spPr/>
        <p:txBody>
          <a:bodyPr/>
          <a:lstStyle>
            <a:lvl1pPr>
              <a:defRPr>
                <a:solidFill>
                  <a:srgbClr val="898989"/>
                </a:solidFill>
              </a:defRPr>
            </a:lvl1pPr>
          </a:lstStyle>
          <a:p>
            <a:pPr lvl="0"/>
            <a:fld id="{DD305AD9-A029-4FA4-921F-EFEEDAD0CC23}" type="slidenum">
              <a:t>‹N›</a:t>
            </a:fld>
            <a:endParaRPr lang="it-IT"/>
          </a:p>
        </p:txBody>
      </p:sp>
    </p:spTree>
    <p:extLst>
      <p:ext uri="{BB962C8B-B14F-4D97-AF65-F5344CB8AC3E}">
        <p14:creationId xmlns:p14="http://schemas.microsoft.com/office/powerpoint/2010/main" val="260805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1553785" y="1082622"/>
            <a:ext cx="6973058" cy="2473232"/>
          </a:xfrm>
        </p:spPr>
        <p:txBody>
          <a:bodyPr/>
          <a:lstStyle>
            <a:lvl1pPr>
              <a:defRPr sz="3500">
                <a:solidFill>
                  <a:srgbClr val="000000"/>
                </a:solidFill>
              </a:defRPr>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1297414" y="4011664"/>
            <a:ext cx="7495126" cy="977722"/>
          </a:xfrm>
        </p:spPr>
        <p:txBody>
          <a:bodyPr anchor="b"/>
          <a:lstStyle>
            <a:lvl1pPr marL="0" indent="0">
              <a:spcBef>
                <a:spcPts val="0"/>
              </a:spcBef>
              <a:buNone/>
              <a:defRPr sz="2200">
                <a:solidFill>
                  <a:srgbClr val="000000"/>
                </a:solidFill>
              </a:defRPr>
            </a:lvl1pPr>
          </a:lstStyle>
          <a:p>
            <a:pPr lvl="0"/>
            <a:r>
              <a:rPr lang="it-IT"/>
              <a:t>Fare clic per modificare stili del testo dello schema</a:t>
            </a:r>
          </a:p>
        </p:txBody>
      </p:sp>
      <p:sp>
        <p:nvSpPr>
          <p:cNvPr id="4" name="Text Placeholder 2"/>
          <p:cNvSpPr txBox="1">
            <a:spLocks noGrp="1"/>
          </p:cNvSpPr>
          <p:nvPr>
            <p:ph type="body" idx="4294967295"/>
          </p:nvPr>
        </p:nvSpPr>
        <p:spPr>
          <a:xfrm>
            <a:off x="1297414" y="4993117"/>
            <a:ext cx="7495135" cy="1483934"/>
          </a:xfrm>
        </p:spPr>
        <p:txBody>
          <a:bodyPr/>
          <a:lstStyle>
            <a:lvl1pPr marL="0" indent="0">
              <a:spcBef>
                <a:spcPts val="400"/>
              </a:spcBef>
              <a:buNone/>
              <a:defRPr sz="1800">
                <a:solidFill>
                  <a:srgbClr val="000000"/>
                </a:solidFill>
              </a:defRPr>
            </a:lvl1pPr>
          </a:lstStyle>
          <a:p>
            <a:pPr lvl="0"/>
            <a:r>
              <a:rPr lang="it-IT"/>
              <a:t>Fare clic per modificare stili del testo dello schema</a:t>
            </a:r>
          </a:p>
        </p:txBody>
      </p:sp>
      <p:sp>
        <p:nvSpPr>
          <p:cNvPr id="5" name="Date Placeholder 3"/>
          <p:cNvSpPr txBox="1">
            <a:spLocks noGrp="1"/>
          </p:cNvSpPr>
          <p:nvPr>
            <p:ph type="dt" sz="half" idx="7"/>
          </p:nvPr>
        </p:nvSpPr>
        <p:spPr/>
        <p:txBody>
          <a:bodyPr/>
          <a:lstStyle>
            <a:lvl1pPr>
              <a:defRPr>
                <a:solidFill>
                  <a:srgbClr val="898989"/>
                </a:solidFill>
              </a:defRPr>
            </a:lvl1pPr>
          </a:lstStyle>
          <a:p>
            <a:pPr lvl="0"/>
            <a:fld id="{143B7AD5-19BA-4B7D-B60F-4B6462854E08}" type="datetime1">
              <a:rPr lang="it-IT"/>
              <a:pPr lvl="0"/>
              <a:t>24/04/2015</a:t>
            </a:fld>
            <a:endParaRPr lang="it-IT"/>
          </a:p>
        </p:txBody>
      </p:sp>
      <p:sp>
        <p:nvSpPr>
          <p:cNvPr id="6"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7" name="Slide Number Placeholder 5"/>
          <p:cNvSpPr txBox="1">
            <a:spLocks noGrp="1"/>
          </p:cNvSpPr>
          <p:nvPr>
            <p:ph type="sldNum" sz="quarter" idx="8"/>
          </p:nvPr>
        </p:nvSpPr>
        <p:spPr/>
        <p:txBody>
          <a:bodyPr/>
          <a:lstStyle>
            <a:lvl1pPr>
              <a:defRPr>
                <a:solidFill>
                  <a:srgbClr val="898989"/>
                </a:solidFill>
              </a:defRPr>
            </a:lvl1pPr>
          </a:lstStyle>
          <a:p>
            <a:pPr lvl="0"/>
            <a:fld id="{AA39A895-70CD-4B01-88F6-4EBAACC4587E}" type="slidenum">
              <a:t>‹N›</a:t>
            </a:fld>
            <a:endParaRPr lang="it-IT"/>
          </a:p>
        </p:txBody>
      </p:sp>
      <p:sp>
        <p:nvSpPr>
          <p:cNvPr id="8" name="TextBox 11"/>
          <p:cNvSpPr txBox="1"/>
          <p:nvPr/>
        </p:nvSpPr>
        <p:spPr>
          <a:xfrm>
            <a:off x="968002" y="988658"/>
            <a:ext cx="504163" cy="644606"/>
          </a:xfrm>
          <a:prstGeom prst="rect">
            <a:avLst/>
          </a:prstGeom>
          <a:noFill/>
          <a:ln cap="flat">
            <a:noFill/>
          </a:ln>
        </p:spPr>
        <p:txBody>
          <a:bodyPr vert="horz" wrap="square" lIns="100785" tIns="50392" rIns="100785" bIns="50392" anchor="ctr" anchorCtr="0" compatLnSpc="1">
            <a:noAutofit/>
          </a:bodyPr>
          <a:lstStyle/>
          <a:p>
            <a:pPr marL="0" marR="0" lvl="0" indent="0" algn="l"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00" b="0" i="0" u="none" strike="noStrike" kern="1200" cap="none" spc="0" baseline="0">
                <a:solidFill>
                  <a:srgbClr val="000000"/>
                </a:solidFill>
                <a:uFillTx/>
                <a:latin typeface="Garamond"/>
              </a:rPr>
              <a:t>“</a:t>
            </a:r>
          </a:p>
        </p:txBody>
      </p:sp>
      <p:sp>
        <p:nvSpPr>
          <p:cNvPr id="9" name="TextBox 12"/>
          <p:cNvSpPr txBox="1"/>
          <p:nvPr/>
        </p:nvSpPr>
        <p:spPr>
          <a:xfrm>
            <a:off x="8433374" y="2874535"/>
            <a:ext cx="504163" cy="644606"/>
          </a:xfrm>
          <a:prstGeom prst="rect">
            <a:avLst/>
          </a:prstGeom>
          <a:noFill/>
          <a:ln cap="flat">
            <a:noFill/>
          </a:ln>
        </p:spPr>
        <p:txBody>
          <a:bodyPr vert="horz" wrap="square" lIns="100785" tIns="50392" rIns="100785" bIns="50392" anchor="ctr" anchorCtr="0" compatLnSpc="1">
            <a:noAutofit/>
          </a:bodyPr>
          <a:lstStyle/>
          <a:p>
            <a:pPr marL="0" marR="0" lvl="0" indent="0" algn="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00" b="0" i="0" u="none" strike="noStrike" kern="1200" cap="none" spc="0" baseline="0">
                <a:solidFill>
                  <a:srgbClr val="000000"/>
                </a:solidFill>
                <a:uFillTx/>
                <a:latin typeface="Garamond"/>
              </a:rPr>
              <a:t>”</a:t>
            </a:r>
          </a:p>
        </p:txBody>
      </p:sp>
      <p:cxnSp>
        <p:nvCxnSpPr>
          <p:cNvPr id="10" name="Straight Connector 25"/>
          <p:cNvCxnSpPr/>
          <p:nvPr/>
        </p:nvCxnSpPr>
        <p:spPr>
          <a:xfrm>
            <a:off x="1409419" y="3779836"/>
            <a:ext cx="7271117"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294631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txBox="1">
            <a:spLocks noGrp="1"/>
          </p:cNvSpPr>
          <p:nvPr>
            <p:ph type="title"/>
          </p:nvPr>
        </p:nvSpPr>
        <p:spPr>
          <a:xfrm>
            <a:off x="1297414" y="1082622"/>
            <a:ext cx="7495135" cy="2529221"/>
          </a:xfrm>
        </p:spPr>
        <p:txBody>
          <a:bodyPr/>
          <a:lstStyle>
            <a:lvl1pPr>
              <a:defRPr sz="3500"/>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1297414" y="3931033"/>
            <a:ext cx="7495126" cy="997875"/>
          </a:xfrm>
        </p:spPr>
        <p:txBody>
          <a:bodyPr anchor="b"/>
          <a:lstStyle>
            <a:lvl1pPr marL="0" indent="0">
              <a:spcBef>
                <a:spcPts val="0"/>
              </a:spcBef>
              <a:buNone/>
              <a:defRPr sz="2200">
                <a:solidFill>
                  <a:srgbClr val="000000"/>
                </a:solidFill>
              </a:defRPr>
            </a:lvl1pPr>
          </a:lstStyle>
          <a:p>
            <a:pPr lvl="0"/>
            <a:r>
              <a:rPr lang="it-IT"/>
              <a:t>Fare clic per modificare stili del testo dello schema</a:t>
            </a:r>
          </a:p>
        </p:txBody>
      </p:sp>
      <p:sp>
        <p:nvSpPr>
          <p:cNvPr id="4" name="Text Placeholder 2"/>
          <p:cNvSpPr txBox="1">
            <a:spLocks noGrp="1"/>
          </p:cNvSpPr>
          <p:nvPr>
            <p:ph type="body" idx="4294967295"/>
          </p:nvPr>
        </p:nvSpPr>
        <p:spPr>
          <a:xfrm>
            <a:off x="1297414" y="4927793"/>
            <a:ext cx="7495135" cy="1549267"/>
          </a:xfrm>
        </p:spPr>
        <p:txBody>
          <a:bodyPr/>
          <a:lstStyle>
            <a:lvl1pPr marL="0" indent="0">
              <a:spcBef>
                <a:spcPts val="400"/>
              </a:spcBef>
              <a:buNone/>
              <a:defRPr sz="1800">
                <a:solidFill>
                  <a:srgbClr val="000000"/>
                </a:solidFill>
              </a:defRPr>
            </a:lvl1pPr>
          </a:lstStyle>
          <a:p>
            <a:pPr lvl="0"/>
            <a:r>
              <a:rPr lang="it-IT"/>
              <a:t>Fare clic per modificare stili del testo dello schema</a:t>
            </a:r>
          </a:p>
        </p:txBody>
      </p:sp>
      <p:sp>
        <p:nvSpPr>
          <p:cNvPr id="5" name="Date Placeholder 3"/>
          <p:cNvSpPr txBox="1">
            <a:spLocks noGrp="1"/>
          </p:cNvSpPr>
          <p:nvPr>
            <p:ph type="dt" sz="half" idx="7"/>
          </p:nvPr>
        </p:nvSpPr>
        <p:spPr/>
        <p:txBody>
          <a:bodyPr/>
          <a:lstStyle>
            <a:lvl1pPr>
              <a:defRPr>
                <a:solidFill>
                  <a:srgbClr val="898989"/>
                </a:solidFill>
              </a:defRPr>
            </a:lvl1pPr>
          </a:lstStyle>
          <a:p>
            <a:pPr lvl="0"/>
            <a:fld id="{8875DEB8-67FD-4191-A873-A14201FA99B8}" type="datetime1">
              <a:rPr lang="it-IT"/>
              <a:pPr lvl="0"/>
              <a:t>24/04/2015</a:t>
            </a:fld>
            <a:endParaRPr lang="it-IT"/>
          </a:p>
        </p:txBody>
      </p:sp>
      <p:sp>
        <p:nvSpPr>
          <p:cNvPr id="6"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7" name="Slide Number Placeholder 5"/>
          <p:cNvSpPr txBox="1">
            <a:spLocks noGrp="1"/>
          </p:cNvSpPr>
          <p:nvPr>
            <p:ph type="sldNum" sz="quarter" idx="8"/>
          </p:nvPr>
        </p:nvSpPr>
        <p:spPr/>
        <p:txBody>
          <a:bodyPr/>
          <a:lstStyle>
            <a:lvl1pPr>
              <a:defRPr>
                <a:solidFill>
                  <a:srgbClr val="898989"/>
                </a:solidFill>
              </a:defRPr>
            </a:lvl1pPr>
          </a:lstStyle>
          <a:p>
            <a:pPr lvl="0"/>
            <a:fld id="{E2623754-4A65-4255-9175-561EEFFB19AC}" type="slidenum">
              <a:t>‹N›</a:t>
            </a:fld>
            <a:endParaRPr lang="it-IT"/>
          </a:p>
        </p:txBody>
      </p:sp>
      <p:cxnSp>
        <p:nvCxnSpPr>
          <p:cNvPr id="8" name="Straight Connector 14"/>
          <p:cNvCxnSpPr/>
          <p:nvPr/>
        </p:nvCxnSpPr>
        <p:spPr>
          <a:xfrm>
            <a:off x="1409419" y="3779836"/>
            <a:ext cx="7283123"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255753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1297414" y="2744909"/>
            <a:ext cx="7495135" cy="3732141"/>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solidFill>
                  <a:srgbClr val="898989"/>
                </a:solidFill>
              </a:defRPr>
            </a:lvl1pPr>
          </a:lstStyle>
          <a:p>
            <a:pPr lvl="0"/>
            <a:fld id="{4C528DF1-92AF-46E9-8DA8-B1A652B8F96A}" type="datetime1">
              <a:rPr lang="it-IT"/>
              <a:pPr lvl="0"/>
              <a:t>24/04/2015</a:t>
            </a:fld>
            <a:endParaRPr lang="it-IT"/>
          </a:p>
        </p:txBody>
      </p:sp>
      <p:sp>
        <p:nvSpPr>
          <p:cNvPr id="5"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6" name="Slide Number Placeholder 5"/>
          <p:cNvSpPr txBox="1">
            <a:spLocks noGrp="1"/>
          </p:cNvSpPr>
          <p:nvPr>
            <p:ph type="sldNum" sz="quarter" idx="8"/>
          </p:nvPr>
        </p:nvSpPr>
        <p:spPr/>
        <p:txBody>
          <a:bodyPr/>
          <a:lstStyle>
            <a:lvl1pPr>
              <a:defRPr>
                <a:solidFill>
                  <a:srgbClr val="898989"/>
                </a:solidFill>
              </a:defRPr>
            </a:lvl1pPr>
          </a:lstStyle>
          <a:p>
            <a:pPr lvl="0"/>
            <a:fld id="{53500F94-7CCC-46D0-8A50-B7C4B0CCA602}" type="slidenum">
              <a:t>‹N›</a:t>
            </a:fld>
            <a:endParaRPr lang="it-IT"/>
          </a:p>
        </p:txBody>
      </p:sp>
      <p:cxnSp>
        <p:nvCxnSpPr>
          <p:cNvPr id="7" name="Straight Connector 13"/>
          <p:cNvCxnSpPr/>
          <p:nvPr/>
        </p:nvCxnSpPr>
        <p:spPr>
          <a:xfrm>
            <a:off x="1409419" y="2595588"/>
            <a:ext cx="7283123"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54262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007787" y="999658"/>
            <a:ext cx="1784762" cy="5477393"/>
          </a:xfrm>
        </p:spPr>
        <p:txBody>
          <a:bodyPr vert="eaVert"/>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1297414" y="999658"/>
            <a:ext cx="5419008" cy="547739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solidFill>
                  <a:srgbClr val="898989"/>
                </a:solidFill>
              </a:defRPr>
            </a:lvl1pPr>
          </a:lstStyle>
          <a:p>
            <a:pPr lvl="0"/>
            <a:fld id="{2274242A-49B9-428D-A0C9-A6F2A59EFF08}" type="datetime1">
              <a:rPr lang="it-IT"/>
              <a:pPr lvl="0"/>
              <a:t>24/04/2015</a:t>
            </a:fld>
            <a:endParaRPr lang="it-IT"/>
          </a:p>
        </p:txBody>
      </p:sp>
      <p:sp>
        <p:nvSpPr>
          <p:cNvPr id="5" name="Footer Placeholder 4"/>
          <p:cNvSpPr txBox="1">
            <a:spLocks noGrp="1"/>
          </p:cNvSpPr>
          <p:nvPr>
            <p:ph type="ftr" sz="quarter" idx="9"/>
          </p:nvPr>
        </p:nvSpPr>
        <p:spPr/>
        <p:txBody>
          <a:bodyPr/>
          <a:lstStyle>
            <a:lvl1pPr>
              <a:defRPr>
                <a:solidFill>
                  <a:srgbClr val="898989"/>
                </a:solidFill>
              </a:defRPr>
            </a:lvl1pPr>
          </a:lstStyle>
          <a:p>
            <a:pPr lvl="0"/>
            <a:endParaRPr lang="it-IT"/>
          </a:p>
        </p:txBody>
      </p:sp>
      <p:sp>
        <p:nvSpPr>
          <p:cNvPr id="6" name="Slide Number Placeholder 5"/>
          <p:cNvSpPr txBox="1">
            <a:spLocks noGrp="1"/>
          </p:cNvSpPr>
          <p:nvPr>
            <p:ph type="sldNum" sz="quarter" idx="8"/>
          </p:nvPr>
        </p:nvSpPr>
        <p:spPr/>
        <p:txBody>
          <a:bodyPr/>
          <a:lstStyle>
            <a:lvl1pPr>
              <a:defRPr>
                <a:solidFill>
                  <a:srgbClr val="898989"/>
                </a:solidFill>
              </a:defRPr>
            </a:lvl1pPr>
          </a:lstStyle>
          <a:p>
            <a:pPr lvl="0"/>
            <a:fld id="{530A1163-42EE-4305-AAC3-1DD3252B45D2}" type="slidenum">
              <a:t>‹N›</a:t>
            </a:fld>
            <a:endParaRPr lang="it-IT"/>
          </a:p>
        </p:txBody>
      </p:sp>
      <p:cxnSp>
        <p:nvCxnSpPr>
          <p:cNvPr id="7" name="Straight Connector 13"/>
          <p:cNvCxnSpPr/>
          <p:nvPr/>
        </p:nvCxnSpPr>
        <p:spPr>
          <a:xfrm>
            <a:off x="6885239" y="999658"/>
            <a:ext cx="0" cy="5477393"/>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203604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756044" y="2348398"/>
            <a:ext cx="8568531" cy="1620426"/>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512097" y="4283817"/>
            <a:ext cx="7056433" cy="193191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defTabSz="914308">
              <a:defRPr/>
            </a:lvl1pPr>
          </a:lstStyle>
          <a:p>
            <a:pPr lvl="0"/>
            <a:fld id="{A6EAF053-EB9E-4403-8935-7012FA0C0716}"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308">
              <a:defRPr/>
            </a:lvl1pPr>
          </a:lstStyle>
          <a:p>
            <a:pPr lvl="0"/>
            <a:endParaRPr lang="it-IT"/>
          </a:p>
        </p:txBody>
      </p:sp>
      <p:sp>
        <p:nvSpPr>
          <p:cNvPr id="6" name="Segnaposto numero diapositiva 5"/>
          <p:cNvSpPr txBox="1">
            <a:spLocks noGrp="1"/>
          </p:cNvSpPr>
          <p:nvPr>
            <p:ph type="sldNum" sz="quarter" idx="8"/>
          </p:nvPr>
        </p:nvSpPr>
        <p:spPr/>
        <p:txBody>
          <a:bodyPr/>
          <a:lstStyle>
            <a:lvl1pPr defTabSz="914308">
              <a:defRPr/>
            </a:lvl1pPr>
          </a:lstStyle>
          <a:p>
            <a:pPr lvl="0"/>
            <a:fld id="{A91C2558-E872-46FE-851B-06EDD7A1CD72}" type="slidenum">
              <a:t>‹N›</a:t>
            </a:fld>
            <a:endParaRPr lang="it-IT"/>
          </a:p>
        </p:txBody>
      </p:sp>
    </p:spTree>
    <p:extLst>
      <p:ext uri="{BB962C8B-B14F-4D97-AF65-F5344CB8AC3E}">
        <p14:creationId xmlns:p14="http://schemas.microsoft.com/office/powerpoint/2010/main" val="68921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687391" y="1884358"/>
            <a:ext cx="8694736" cy="3144841"/>
          </a:xfrm>
        </p:spPr>
        <p:txBody>
          <a:bodyPr anchor="b"/>
          <a:lstStyle>
            <a:lvl1pPr>
              <a:defRPr sz="6000"/>
            </a:lvl1pPr>
          </a:lstStyle>
          <a:p>
            <a:pPr lvl="0"/>
            <a:r>
              <a:rPr lang="it-IT"/>
              <a:t>Fare clic per modificare lo stile del titolo</a:t>
            </a:r>
          </a:p>
        </p:txBody>
      </p:sp>
      <p:sp>
        <p:nvSpPr>
          <p:cNvPr id="3" name="Segnaposto testo 2"/>
          <p:cNvSpPr txBox="1">
            <a:spLocks noGrp="1"/>
          </p:cNvSpPr>
          <p:nvPr>
            <p:ph type="body" idx="1"/>
          </p:nvPr>
        </p:nvSpPr>
        <p:spPr>
          <a:xfrm>
            <a:off x="687391" y="5059366"/>
            <a:ext cx="8694736" cy="1652585"/>
          </a:xfrm>
        </p:spPr>
        <p:txBody>
          <a:bodyPr/>
          <a:lstStyle>
            <a:lvl1pPr>
              <a:defRPr>
                <a:solidFill>
                  <a:srgbClr val="898989"/>
                </a:solidFill>
              </a:defRPr>
            </a:lvl1pPr>
          </a:lstStyle>
          <a:p>
            <a:pPr lvl="0"/>
            <a:r>
              <a:rPr lang="it-IT"/>
              <a:t>Fare clic per modificare stili del testo dello schema</a:t>
            </a:r>
          </a:p>
        </p:txBody>
      </p:sp>
    </p:spTree>
    <p:extLst>
      <p:ext uri="{BB962C8B-B14F-4D97-AF65-F5344CB8AC3E}">
        <p14:creationId xmlns:p14="http://schemas.microsoft.com/office/powerpoint/2010/main" val="59835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defTabSz="914308">
              <a:defRPr/>
            </a:lvl1pPr>
          </a:lstStyle>
          <a:p>
            <a:pPr lvl="0"/>
            <a:fld id="{6AA6D549-0396-4911-ADA9-28742F569D26}"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308">
              <a:defRPr/>
            </a:lvl1pPr>
          </a:lstStyle>
          <a:p>
            <a:pPr lvl="0"/>
            <a:endParaRPr lang="it-IT"/>
          </a:p>
        </p:txBody>
      </p:sp>
      <p:sp>
        <p:nvSpPr>
          <p:cNvPr id="6" name="Segnaposto numero diapositiva 5"/>
          <p:cNvSpPr txBox="1">
            <a:spLocks noGrp="1"/>
          </p:cNvSpPr>
          <p:nvPr>
            <p:ph type="sldNum" sz="quarter" idx="8"/>
          </p:nvPr>
        </p:nvSpPr>
        <p:spPr/>
        <p:txBody>
          <a:bodyPr/>
          <a:lstStyle>
            <a:lvl1pPr defTabSz="914308">
              <a:defRPr/>
            </a:lvl1pPr>
          </a:lstStyle>
          <a:p>
            <a:pPr lvl="0"/>
            <a:fld id="{A07F9847-24C5-48D0-8500-EFFFE56373AE}" type="slidenum">
              <a:t>‹N›</a:t>
            </a:fld>
            <a:endParaRPr lang="it-IT"/>
          </a:p>
        </p:txBody>
      </p:sp>
    </p:spTree>
    <p:extLst>
      <p:ext uri="{BB962C8B-B14F-4D97-AF65-F5344CB8AC3E}">
        <p14:creationId xmlns:p14="http://schemas.microsoft.com/office/powerpoint/2010/main" val="309491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96296" y="4857795"/>
            <a:ext cx="8568531" cy="1501435"/>
          </a:xfrm>
        </p:spPr>
        <p:txBody>
          <a:bodyPr anchor="t" anchorCtr="0"/>
          <a:lstStyle>
            <a:lvl1pPr algn="l">
              <a:defRPr sz="4400" b="1" cap="all"/>
            </a:lvl1pPr>
          </a:lstStyle>
          <a:p>
            <a:pPr lvl="0"/>
            <a:r>
              <a:rPr lang="it-IT"/>
              <a:t>Fare clic per modificare lo stile del titolo</a:t>
            </a:r>
          </a:p>
        </p:txBody>
      </p:sp>
      <p:sp>
        <p:nvSpPr>
          <p:cNvPr id="3" name="Segnaposto testo 2"/>
          <p:cNvSpPr txBox="1">
            <a:spLocks noGrp="1"/>
          </p:cNvSpPr>
          <p:nvPr>
            <p:ph type="body" idx="1"/>
          </p:nvPr>
        </p:nvSpPr>
        <p:spPr>
          <a:xfrm>
            <a:off x="796296" y="3204112"/>
            <a:ext cx="8568531" cy="1653674"/>
          </a:xfrm>
        </p:spPr>
        <p:txBody>
          <a:bodyPr anchor="b"/>
          <a:lstStyle>
            <a:lvl1pPr marL="0" indent="0">
              <a:spcBef>
                <a:spcPts val="500"/>
              </a:spcBef>
              <a:buNone/>
              <a:defRPr sz="2200">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7"/>
          </p:nvPr>
        </p:nvSpPr>
        <p:spPr/>
        <p:txBody>
          <a:bodyPr/>
          <a:lstStyle>
            <a:lvl1pPr defTabSz="914308">
              <a:defRPr/>
            </a:lvl1pPr>
          </a:lstStyle>
          <a:p>
            <a:pPr lvl="0"/>
            <a:fld id="{39433E3A-7DFF-4080-97CE-1814B1E7485E}"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308">
              <a:defRPr/>
            </a:lvl1pPr>
          </a:lstStyle>
          <a:p>
            <a:pPr lvl="0"/>
            <a:endParaRPr lang="it-IT"/>
          </a:p>
        </p:txBody>
      </p:sp>
      <p:sp>
        <p:nvSpPr>
          <p:cNvPr id="6" name="Segnaposto numero diapositiva 5"/>
          <p:cNvSpPr txBox="1">
            <a:spLocks noGrp="1"/>
          </p:cNvSpPr>
          <p:nvPr>
            <p:ph type="sldNum" sz="quarter" idx="8"/>
          </p:nvPr>
        </p:nvSpPr>
        <p:spPr/>
        <p:txBody>
          <a:bodyPr/>
          <a:lstStyle>
            <a:lvl1pPr defTabSz="914308">
              <a:defRPr/>
            </a:lvl1pPr>
          </a:lstStyle>
          <a:p>
            <a:pPr lvl="0"/>
            <a:fld id="{A80287EB-E736-4882-984E-F9623534ED67}" type="slidenum">
              <a:t>‹N›</a:t>
            </a:fld>
            <a:endParaRPr lang="it-IT"/>
          </a:p>
        </p:txBody>
      </p:sp>
    </p:spTree>
    <p:extLst>
      <p:ext uri="{BB962C8B-B14F-4D97-AF65-F5344CB8AC3E}">
        <p14:creationId xmlns:p14="http://schemas.microsoft.com/office/powerpoint/2010/main" val="295264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504035" y="1763923"/>
            <a:ext cx="4452277" cy="4989039"/>
          </a:xfrm>
        </p:spPr>
        <p:txBody>
          <a:bodyPr/>
          <a:lstStyle>
            <a:lvl1pPr>
              <a:spcBef>
                <a:spcPts val="700"/>
              </a:spcBef>
              <a:defRPr sz="3100"/>
            </a:lvl1pPr>
            <a:lvl2pPr>
              <a:spcBef>
                <a:spcPts val="600"/>
              </a:spcBef>
              <a:defRPr sz="2600"/>
            </a:lvl2pPr>
            <a:lvl3pPr>
              <a:spcBef>
                <a:spcPts val="500"/>
              </a:spcBef>
              <a:defRPr sz="22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5124315" y="1763923"/>
            <a:ext cx="4452277" cy="4989039"/>
          </a:xfrm>
        </p:spPr>
        <p:txBody>
          <a:bodyPr/>
          <a:lstStyle>
            <a:lvl1pPr>
              <a:spcBef>
                <a:spcPts val="700"/>
              </a:spcBef>
              <a:defRPr sz="3100"/>
            </a:lvl1pPr>
            <a:lvl2pPr>
              <a:spcBef>
                <a:spcPts val="600"/>
              </a:spcBef>
              <a:defRPr sz="2600"/>
            </a:lvl2pPr>
            <a:lvl3pPr>
              <a:spcBef>
                <a:spcPts val="500"/>
              </a:spcBef>
              <a:defRPr sz="22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defTabSz="914308">
              <a:defRPr/>
            </a:lvl1pPr>
          </a:lstStyle>
          <a:p>
            <a:pPr lvl="0"/>
            <a:fld id="{1FE3FE60-BDBA-421D-88FC-CF9C382E588D}" type="datetime1">
              <a:rPr lang="it-IT"/>
              <a:pPr lvl="0"/>
              <a:t>24/04/2015</a:t>
            </a:fld>
            <a:endParaRPr lang="it-IT"/>
          </a:p>
        </p:txBody>
      </p:sp>
      <p:sp>
        <p:nvSpPr>
          <p:cNvPr id="6" name="Segnaposto piè di pagina 5"/>
          <p:cNvSpPr txBox="1">
            <a:spLocks noGrp="1"/>
          </p:cNvSpPr>
          <p:nvPr>
            <p:ph type="ftr" sz="quarter" idx="9"/>
          </p:nvPr>
        </p:nvSpPr>
        <p:spPr/>
        <p:txBody>
          <a:bodyPr/>
          <a:lstStyle>
            <a:lvl1pPr defTabSz="914308">
              <a:defRPr/>
            </a:lvl1pPr>
          </a:lstStyle>
          <a:p>
            <a:pPr lvl="0"/>
            <a:endParaRPr lang="it-IT"/>
          </a:p>
        </p:txBody>
      </p:sp>
      <p:sp>
        <p:nvSpPr>
          <p:cNvPr id="7" name="Segnaposto numero diapositiva 6"/>
          <p:cNvSpPr txBox="1">
            <a:spLocks noGrp="1"/>
          </p:cNvSpPr>
          <p:nvPr>
            <p:ph type="sldNum" sz="quarter" idx="8"/>
          </p:nvPr>
        </p:nvSpPr>
        <p:spPr/>
        <p:txBody>
          <a:bodyPr/>
          <a:lstStyle>
            <a:lvl1pPr defTabSz="914308">
              <a:defRPr/>
            </a:lvl1pPr>
          </a:lstStyle>
          <a:p>
            <a:pPr lvl="0"/>
            <a:fld id="{8C87B8BB-D87F-4F51-844D-7B733C59D730}" type="slidenum">
              <a:t>‹N›</a:t>
            </a:fld>
            <a:endParaRPr lang="it-IT"/>
          </a:p>
        </p:txBody>
      </p:sp>
    </p:spTree>
    <p:extLst>
      <p:ext uri="{BB962C8B-B14F-4D97-AF65-F5344CB8AC3E}">
        <p14:creationId xmlns:p14="http://schemas.microsoft.com/office/powerpoint/2010/main" val="237120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504035" y="1692179"/>
            <a:ext cx="4454024" cy="705221"/>
          </a:xfrm>
        </p:spPr>
        <p:txBody>
          <a:bodyPr anchor="b"/>
          <a:lstStyle>
            <a:lvl1pPr marL="0" indent="0">
              <a:spcBef>
                <a:spcPts val="600"/>
              </a:spcBef>
              <a:buNone/>
              <a:defRPr sz="2600" b="1"/>
            </a:lvl1pPr>
          </a:lstStyle>
          <a:p>
            <a:pPr lvl="0"/>
            <a:r>
              <a:rPr lang="it-IT"/>
              <a:t>Fare clic per modificare stili del testo dello schema</a:t>
            </a:r>
          </a:p>
        </p:txBody>
      </p:sp>
      <p:sp>
        <p:nvSpPr>
          <p:cNvPr id="4" name="Segnaposto contenuto 3"/>
          <p:cNvSpPr txBox="1">
            <a:spLocks noGrp="1"/>
          </p:cNvSpPr>
          <p:nvPr>
            <p:ph idx="2"/>
          </p:nvPr>
        </p:nvSpPr>
        <p:spPr>
          <a:xfrm>
            <a:off x="504035" y="2397401"/>
            <a:ext cx="4454024" cy="4355561"/>
          </a:xfrm>
        </p:spPr>
        <p:txBody>
          <a:bodyPr/>
          <a:lstStyle>
            <a:lvl1pPr>
              <a:spcBef>
                <a:spcPts val="600"/>
              </a:spcBef>
              <a:defRPr sz="2600"/>
            </a:lvl1pPr>
            <a:lvl2pPr>
              <a:spcBef>
                <a:spcPts val="500"/>
              </a:spcBef>
              <a:defRPr sz="2200"/>
            </a:lvl2pPr>
            <a:lvl3pPr>
              <a:spcBef>
                <a:spcPts val="500"/>
              </a:spcBef>
              <a:defRPr sz="2000"/>
            </a:lvl3pPr>
            <a:lvl4pPr>
              <a:spcBef>
                <a:spcPts val="400"/>
              </a:spcBef>
              <a:defRPr sz="1800"/>
            </a:lvl4pPr>
            <a:lvl5pPr>
              <a:spcBef>
                <a:spcPts val="400"/>
              </a:spcBef>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5120813" y="1692179"/>
            <a:ext cx="4455779" cy="705221"/>
          </a:xfrm>
        </p:spPr>
        <p:txBody>
          <a:bodyPr anchor="b"/>
          <a:lstStyle>
            <a:lvl1pPr marL="0" indent="0">
              <a:spcBef>
                <a:spcPts val="600"/>
              </a:spcBef>
              <a:buNone/>
              <a:defRPr sz="2600" b="1"/>
            </a:lvl1pPr>
          </a:lstStyle>
          <a:p>
            <a:pPr lvl="0"/>
            <a:r>
              <a:rPr lang="it-IT"/>
              <a:t>Fare clic per modificare stili del testo dello schema</a:t>
            </a:r>
          </a:p>
        </p:txBody>
      </p:sp>
      <p:sp>
        <p:nvSpPr>
          <p:cNvPr id="6" name="Segnaposto contenuto 5"/>
          <p:cNvSpPr txBox="1">
            <a:spLocks noGrp="1"/>
          </p:cNvSpPr>
          <p:nvPr>
            <p:ph idx="4"/>
          </p:nvPr>
        </p:nvSpPr>
        <p:spPr>
          <a:xfrm>
            <a:off x="5120813" y="2397401"/>
            <a:ext cx="4455779" cy="4355561"/>
          </a:xfrm>
        </p:spPr>
        <p:txBody>
          <a:bodyPr/>
          <a:lstStyle>
            <a:lvl1pPr>
              <a:spcBef>
                <a:spcPts val="600"/>
              </a:spcBef>
              <a:defRPr sz="2600"/>
            </a:lvl1pPr>
            <a:lvl2pPr>
              <a:spcBef>
                <a:spcPts val="500"/>
              </a:spcBef>
              <a:defRPr sz="2200"/>
            </a:lvl2pPr>
            <a:lvl3pPr>
              <a:spcBef>
                <a:spcPts val="500"/>
              </a:spcBef>
              <a:defRPr sz="2000"/>
            </a:lvl3pPr>
            <a:lvl4pPr>
              <a:spcBef>
                <a:spcPts val="400"/>
              </a:spcBef>
              <a:defRPr sz="1800"/>
            </a:lvl4pPr>
            <a:lvl5pPr>
              <a:spcBef>
                <a:spcPts val="400"/>
              </a:spcBef>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defTabSz="914308">
              <a:defRPr/>
            </a:lvl1pPr>
          </a:lstStyle>
          <a:p>
            <a:pPr lvl="0"/>
            <a:fld id="{43B9C0A2-9E75-45DE-9579-6965FAD46AB2}" type="datetime1">
              <a:rPr lang="it-IT"/>
              <a:pPr lvl="0"/>
              <a:t>24/04/2015</a:t>
            </a:fld>
            <a:endParaRPr lang="it-IT"/>
          </a:p>
        </p:txBody>
      </p:sp>
      <p:sp>
        <p:nvSpPr>
          <p:cNvPr id="8" name="Segnaposto piè di pagina 7"/>
          <p:cNvSpPr txBox="1">
            <a:spLocks noGrp="1"/>
          </p:cNvSpPr>
          <p:nvPr>
            <p:ph type="ftr" sz="quarter" idx="9"/>
          </p:nvPr>
        </p:nvSpPr>
        <p:spPr/>
        <p:txBody>
          <a:bodyPr/>
          <a:lstStyle>
            <a:lvl1pPr defTabSz="914308">
              <a:defRPr/>
            </a:lvl1pPr>
          </a:lstStyle>
          <a:p>
            <a:pPr lvl="0"/>
            <a:endParaRPr lang="it-IT"/>
          </a:p>
        </p:txBody>
      </p:sp>
      <p:sp>
        <p:nvSpPr>
          <p:cNvPr id="9" name="Segnaposto numero diapositiva 8"/>
          <p:cNvSpPr txBox="1">
            <a:spLocks noGrp="1"/>
          </p:cNvSpPr>
          <p:nvPr>
            <p:ph type="sldNum" sz="quarter" idx="8"/>
          </p:nvPr>
        </p:nvSpPr>
        <p:spPr/>
        <p:txBody>
          <a:bodyPr/>
          <a:lstStyle>
            <a:lvl1pPr defTabSz="914308">
              <a:defRPr/>
            </a:lvl1pPr>
          </a:lstStyle>
          <a:p>
            <a:pPr lvl="0"/>
            <a:fld id="{B09010E8-5DE1-454D-9328-23D650458412}" type="slidenum">
              <a:t>‹N›</a:t>
            </a:fld>
            <a:endParaRPr lang="it-IT"/>
          </a:p>
        </p:txBody>
      </p:sp>
    </p:spTree>
    <p:extLst>
      <p:ext uri="{BB962C8B-B14F-4D97-AF65-F5344CB8AC3E}">
        <p14:creationId xmlns:p14="http://schemas.microsoft.com/office/powerpoint/2010/main" val="63023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defTabSz="914308">
              <a:defRPr/>
            </a:lvl1pPr>
          </a:lstStyle>
          <a:p>
            <a:pPr lvl="0"/>
            <a:fld id="{02E28F23-E326-493A-9544-F01F1F374A15}" type="datetime1">
              <a:rPr lang="it-IT"/>
              <a:pPr lvl="0"/>
              <a:t>24/04/2015</a:t>
            </a:fld>
            <a:endParaRPr lang="it-IT"/>
          </a:p>
        </p:txBody>
      </p:sp>
      <p:sp>
        <p:nvSpPr>
          <p:cNvPr id="4" name="Segnaposto piè di pagina 3"/>
          <p:cNvSpPr txBox="1">
            <a:spLocks noGrp="1"/>
          </p:cNvSpPr>
          <p:nvPr>
            <p:ph type="ftr" sz="quarter" idx="9"/>
          </p:nvPr>
        </p:nvSpPr>
        <p:spPr/>
        <p:txBody>
          <a:bodyPr/>
          <a:lstStyle>
            <a:lvl1pPr defTabSz="914308">
              <a:defRPr/>
            </a:lvl1pPr>
          </a:lstStyle>
          <a:p>
            <a:pPr lvl="0"/>
            <a:endParaRPr lang="it-IT"/>
          </a:p>
        </p:txBody>
      </p:sp>
      <p:sp>
        <p:nvSpPr>
          <p:cNvPr id="5" name="Segnaposto numero diapositiva 4"/>
          <p:cNvSpPr txBox="1">
            <a:spLocks noGrp="1"/>
          </p:cNvSpPr>
          <p:nvPr>
            <p:ph type="sldNum" sz="quarter" idx="8"/>
          </p:nvPr>
        </p:nvSpPr>
        <p:spPr/>
        <p:txBody>
          <a:bodyPr/>
          <a:lstStyle>
            <a:lvl1pPr defTabSz="914308">
              <a:defRPr/>
            </a:lvl1pPr>
          </a:lstStyle>
          <a:p>
            <a:pPr lvl="0"/>
            <a:fld id="{CBBCC149-6675-4140-A3EE-CBC708270C6B}" type="slidenum">
              <a:t>‹N›</a:t>
            </a:fld>
            <a:endParaRPr lang="it-IT"/>
          </a:p>
        </p:txBody>
      </p:sp>
    </p:spTree>
    <p:extLst>
      <p:ext uri="{BB962C8B-B14F-4D97-AF65-F5344CB8AC3E}">
        <p14:creationId xmlns:p14="http://schemas.microsoft.com/office/powerpoint/2010/main" val="113791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defTabSz="914308">
              <a:defRPr/>
            </a:lvl1pPr>
          </a:lstStyle>
          <a:p>
            <a:pPr lvl="0"/>
            <a:fld id="{5FFBD853-A464-4E90-9C78-5EECDEA59186}" type="datetime1">
              <a:rPr lang="it-IT"/>
              <a:pPr lvl="0"/>
              <a:t>24/04/2015</a:t>
            </a:fld>
            <a:endParaRPr lang="it-IT"/>
          </a:p>
        </p:txBody>
      </p:sp>
      <p:sp>
        <p:nvSpPr>
          <p:cNvPr id="3" name="Segnaposto piè di pagina 2"/>
          <p:cNvSpPr txBox="1">
            <a:spLocks noGrp="1"/>
          </p:cNvSpPr>
          <p:nvPr>
            <p:ph type="ftr" sz="quarter" idx="9"/>
          </p:nvPr>
        </p:nvSpPr>
        <p:spPr/>
        <p:txBody>
          <a:bodyPr/>
          <a:lstStyle>
            <a:lvl1pPr defTabSz="914308">
              <a:defRPr/>
            </a:lvl1pPr>
          </a:lstStyle>
          <a:p>
            <a:pPr lvl="0"/>
            <a:endParaRPr lang="it-IT"/>
          </a:p>
        </p:txBody>
      </p:sp>
      <p:sp>
        <p:nvSpPr>
          <p:cNvPr id="4" name="Segnaposto numero diapositiva 3"/>
          <p:cNvSpPr txBox="1">
            <a:spLocks noGrp="1"/>
          </p:cNvSpPr>
          <p:nvPr>
            <p:ph type="sldNum" sz="quarter" idx="8"/>
          </p:nvPr>
        </p:nvSpPr>
        <p:spPr/>
        <p:txBody>
          <a:bodyPr/>
          <a:lstStyle>
            <a:lvl1pPr defTabSz="914308">
              <a:defRPr/>
            </a:lvl1pPr>
          </a:lstStyle>
          <a:p>
            <a:pPr lvl="0"/>
            <a:fld id="{B175F7FD-ACAC-467E-83AD-F9A0B71A137B}" type="slidenum">
              <a:t>‹N›</a:t>
            </a:fld>
            <a:endParaRPr lang="it-IT"/>
          </a:p>
        </p:txBody>
      </p:sp>
    </p:spTree>
    <p:extLst>
      <p:ext uri="{BB962C8B-B14F-4D97-AF65-F5344CB8AC3E}">
        <p14:creationId xmlns:p14="http://schemas.microsoft.com/office/powerpoint/2010/main" val="281816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504035" y="300983"/>
            <a:ext cx="3316455" cy="1280946"/>
          </a:xfrm>
        </p:spPr>
        <p:txBody>
          <a:bodyPr anchor="b" anchorCtr="0"/>
          <a:lstStyle>
            <a:lvl1pPr algn="l">
              <a:defRPr sz="2200" b="1"/>
            </a:lvl1pPr>
          </a:lstStyle>
          <a:p>
            <a:pPr lvl="0"/>
            <a:r>
              <a:rPr lang="it-IT"/>
              <a:t>Fare clic per modificare lo stile del titolo</a:t>
            </a:r>
          </a:p>
        </p:txBody>
      </p:sp>
      <p:sp>
        <p:nvSpPr>
          <p:cNvPr id="3" name="Segnaposto contenuto 2"/>
          <p:cNvSpPr txBox="1">
            <a:spLocks noGrp="1"/>
          </p:cNvSpPr>
          <p:nvPr>
            <p:ph idx="1"/>
          </p:nvPr>
        </p:nvSpPr>
        <p:spPr>
          <a:xfrm>
            <a:off x="3941246" y="300993"/>
            <a:ext cx="5635346" cy="6451969"/>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504035" y="1581930"/>
            <a:ext cx="3316455" cy="5171023"/>
          </a:xfrm>
        </p:spPr>
        <p:txBody>
          <a:bodyPr/>
          <a:lstStyle>
            <a:lvl1pPr marL="0" indent="0">
              <a:spcBef>
                <a:spcPts val="400"/>
              </a:spcBef>
              <a:buNone/>
              <a:defRPr sz="15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defTabSz="914308">
              <a:defRPr/>
            </a:lvl1pPr>
          </a:lstStyle>
          <a:p>
            <a:pPr lvl="0"/>
            <a:fld id="{765232F6-9437-46ED-8A73-6D0F69141C7A}" type="datetime1">
              <a:rPr lang="it-IT"/>
              <a:pPr lvl="0"/>
              <a:t>24/04/2015</a:t>
            </a:fld>
            <a:endParaRPr lang="it-IT"/>
          </a:p>
        </p:txBody>
      </p:sp>
      <p:sp>
        <p:nvSpPr>
          <p:cNvPr id="6" name="Segnaposto piè di pagina 5"/>
          <p:cNvSpPr txBox="1">
            <a:spLocks noGrp="1"/>
          </p:cNvSpPr>
          <p:nvPr>
            <p:ph type="ftr" sz="quarter" idx="9"/>
          </p:nvPr>
        </p:nvSpPr>
        <p:spPr/>
        <p:txBody>
          <a:bodyPr/>
          <a:lstStyle>
            <a:lvl1pPr defTabSz="914308">
              <a:defRPr/>
            </a:lvl1pPr>
          </a:lstStyle>
          <a:p>
            <a:pPr lvl="0"/>
            <a:endParaRPr lang="it-IT"/>
          </a:p>
        </p:txBody>
      </p:sp>
      <p:sp>
        <p:nvSpPr>
          <p:cNvPr id="7" name="Segnaposto numero diapositiva 6"/>
          <p:cNvSpPr txBox="1">
            <a:spLocks noGrp="1"/>
          </p:cNvSpPr>
          <p:nvPr>
            <p:ph type="sldNum" sz="quarter" idx="8"/>
          </p:nvPr>
        </p:nvSpPr>
        <p:spPr/>
        <p:txBody>
          <a:bodyPr/>
          <a:lstStyle>
            <a:lvl1pPr defTabSz="914308">
              <a:defRPr/>
            </a:lvl1pPr>
          </a:lstStyle>
          <a:p>
            <a:pPr lvl="0"/>
            <a:fld id="{35875234-B86F-4C2F-985B-804ECAA84654}" type="slidenum">
              <a:t>‹N›</a:t>
            </a:fld>
            <a:endParaRPr lang="it-IT"/>
          </a:p>
        </p:txBody>
      </p:sp>
    </p:spTree>
    <p:extLst>
      <p:ext uri="{BB962C8B-B14F-4D97-AF65-F5344CB8AC3E}">
        <p14:creationId xmlns:p14="http://schemas.microsoft.com/office/powerpoint/2010/main" val="340855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975872" y="5291769"/>
            <a:ext cx="6048371" cy="624727"/>
          </a:xfrm>
        </p:spPr>
        <p:txBody>
          <a:bodyPr anchor="b" anchorCtr="0"/>
          <a:lstStyle>
            <a:lvl1pPr algn="l">
              <a:defRPr sz="2200" b="1"/>
            </a:lvl1pPr>
          </a:lstStyle>
          <a:p>
            <a:pPr lvl="0"/>
            <a:r>
              <a:rPr lang="it-IT"/>
              <a:t>Fare clic per modificare lo stile del titolo</a:t>
            </a:r>
          </a:p>
        </p:txBody>
      </p:sp>
      <p:sp>
        <p:nvSpPr>
          <p:cNvPr id="3" name="Segnaposto immagine 2"/>
          <p:cNvSpPr txBox="1">
            <a:spLocks noGrp="1"/>
          </p:cNvSpPr>
          <p:nvPr>
            <p:ph type="pic" idx="1"/>
          </p:nvPr>
        </p:nvSpPr>
        <p:spPr>
          <a:xfrm>
            <a:off x="1975872" y="675467"/>
            <a:ext cx="6048371" cy="4535808"/>
          </a:xfrm>
        </p:spPr>
        <p:txBody>
          <a:bodyPr/>
          <a:lstStyle>
            <a:lvl1pPr marL="0" indent="0">
              <a:buNone/>
              <a:defRPr/>
            </a:lvl1pPr>
          </a:lstStyle>
          <a:p>
            <a:pPr lvl="0"/>
            <a:endParaRPr lang="it-IT"/>
          </a:p>
        </p:txBody>
      </p:sp>
      <p:sp>
        <p:nvSpPr>
          <p:cNvPr id="4" name="Segnaposto testo 3"/>
          <p:cNvSpPr txBox="1">
            <a:spLocks noGrp="1"/>
          </p:cNvSpPr>
          <p:nvPr>
            <p:ph type="body" idx="2"/>
          </p:nvPr>
        </p:nvSpPr>
        <p:spPr>
          <a:xfrm>
            <a:off x="1975872" y="5916497"/>
            <a:ext cx="6048371" cy="887214"/>
          </a:xfrm>
        </p:spPr>
        <p:txBody>
          <a:bodyPr/>
          <a:lstStyle>
            <a:lvl1pPr marL="0" indent="0">
              <a:spcBef>
                <a:spcPts val="400"/>
              </a:spcBef>
              <a:buNone/>
              <a:defRPr sz="15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defTabSz="914308">
              <a:defRPr/>
            </a:lvl1pPr>
          </a:lstStyle>
          <a:p>
            <a:pPr lvl="0"/>
            <a:fld id="{586BB9A2-C505-4FCF-B566-1C71F47E4A9A}" type="datetime1">
              <a:rPr lang="it-IT"/>
              <a:pPr lvl="0"/>
              <a:t>24/04/2015</a:t>
            </a:fld>
            <a:endParaRPr lang="it-IT"/>
          </a:p>
        </p:txBody>
      </p:sp>
      <p:sp>
        <p:nvSpPr>
          <p:cNvPr id="6" name="Segnaposto piè di pagina 5"/>
          <p:cNvSpPr txBox="1">
            <a:spLocks noGrp="1"/>
          </p:cNvSpPr>
          <p:nvPr>
            <p:ph type="ftr" sz="quarter" idx="9"/>
          </p:nvPr>
        </p:nvSpPr>
        <p:spPr/>
        <p:txBody>
          <a:bodyPr/>
          <a:lstStyle>
            <a:lvl1pPr defTabSz="914308">
              <a:defRPr/>
            </a:lvl1pPr>
          </a:lstStyle>
          <a:p>
            <a:pPr lvl="0"/>
            <a:endParaRPr lang="it-IT"/>
          </a:p>
        </p:txBody>
      </p:sp>
      <p:sp>
        <p:nvSpPr>
          <p:cNvPr id="7" name="Segnaposto numero diapositiva 6"/>
          <p:cNvSpPr txBox="1">
            <a:spLocks noGrp="1"/>
          </p:cNvSpPr>
          <p:nvPr>
            <p:ph type="sldNum" sz="quarter" idx="8"/>
          </p:nvPr>
        </p:nvSpPr>
        <p:spPr/>
        <p:txBody>
          <a:bodyPr/>
          <a:lstStyle>
            <a:lvl1pPr defTabSz="914308">
              <a:defRPr/>
            </a:lvl1pPr>
          </a:lstStyle>
          <a:p>
            <a:pPr lvl="0"/>
            <a:fld id="{29EB9F20-EBDB-4A53-97F5-E9837830C16D}" type="slidenum">
              <a:t>‹N›</a:t>
            </a:fld>
            <a:endParaRPr lang="it-IT"/>
          </a:p>
        </p:txBody>
      </p:sp>
    </p:spTree>
    <p:extLst>
      <p:ext uri="{BB962C8B-B14F-4D97-AF65-F5344CB8AC3E}">
        <p14:creationId xmlns:p14="http://schemas.microsoft.com/office/powerpoint/2010/main" val="94823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defTabSz="914308">
              <a:defRPr/>
            </a:lvl1pPr>
          </a:lstStyle>
          <a:p>
            <a:pPr lvl="0"/>
            <a:fld id="{3FE97B63-124B-4A31-B8BE-A8B27A4C59BB}"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308">
              <a:defRPr/>
            </a:lvl1pPr>
          </a:lstStyle>
          <a:p>
            <a:pPr lvl="0"/>
            <a:endParaRPr lang="it-IT"/>
          </a:p>
        </p:txBody>
      </p:sp>
      <p:sp>
        <p:nvSpPr>
          <p:cNvPr id="6" name="Segnaposto numero diapositiva 5"/>
          <p:cNvSpPr txBox="1">
            <a:spLocks noGrp="1"/>
          </p:cNvSpPr>
          <p:nvPr>
            <p:ph type="sldNum" sz="quarter" idx="8"/>
          </p:nvPr>
        </p:nvSpPr>
        <p:spPr/>
        <p:txBody>
          <a:bodyPr/>
          <a:lstStyle>
            <a:lvl1pPr defTabSz="914308">
              <a:defRPr/>
            </a:lvl1pPr>
          </a:lstStyle>
          <a:p>
            <a:pPr lvl="0"/>
            <a:fld id="{76724353-EA7E-4283-A61F-D3039B50C6D0}" type="slidenum">
              <a:t>‹N›</a:t>
            </a:fld>
            <a:endParaRPr lang="it-IT"/>
          </a:p>
        </p:txBody>
      </p:sp>
    </p:spTree>
    <p:extLst>
      <p:ext uri="{BB962C8B-B14F-4D97-AF65-F5344CB8AC3E}">
        <p14:creationId xmlns:p14="http://schemas.microsoft.com/office/powerpoint/2010/main" val="1535896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08451" y="302739"/>
            <a:ext cx="2268141" cy="645022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504035" y="302739"/>
            <a:ext cx="6636413" cy="645022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defTabSz="914308">
              <a:defRPr/>
            </a:lvl1pPr>
          </a:lstStyle>
          <a:p>
            <a:pPr lvl="0"/>
            <a:fld id="{C9179B47-C5A4-44C0-B6F6-FB2B2F6DFC8F}"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308">
              <a:defRPr/>
            </a:lvl1pPr>
          </a:lstStyle>
          <a:p>
            <a:pPr lvl="0"/>
            <a:endParaRPr lang="it-IT"/>
          </a:p>
        </p:txBody>
      </p:sp>
      <p:sp>
        <p:nvSpPr>
          <p:cNvPr id="6" name="Segnaposto numero diapositiva 5"/>
          <p:cNvSpPr txBox="1">
            <a:spLocks noGrp="1"/>
          </p:cNvSpPr>
          <p:nvPr>
            <p:ph type="sldNum" sz="quarter" idx="8"/>
          </p:nvPr>
        </p:nvSpPr>
        <p:spPr/>
        <p:txBody>
          <a:bodyPr/>
          <a:lstStyle>
            <a:lvl1pPr defTabSz="914308">
              <a:defRPr/>
            </a:lvl1pPr>
          </a:lstStyle>
          <a:p>
            <a:pPr lvl="0"/>
            <a:fld id="{69D2B594-27DB-4E05-B01B-38ECCFF8122A}" type="slidenum">
              <a:t>‹N›</a:t>
            </a:fld>
            <a:endParaRPr lang="it-IT"/>
          </a:p>
        </p:txBody>
      </p:sp>
    </p:spTree>
    <p:extLst>
      <p:ext uri="{BB962C8B-B14F-4D97-AF65-F5344CB8AC3E}">
        <p14:creationId xmlns:p14="http://schemas.microsoft.com/office/powerpoint/2010/main" val="361757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822329" y="2138360"/>
            <a:ext cx="4132265" cy="4762496"/>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5106988" y="2138360"/>
            <a:ext cx="4133846" cy="4762496"/>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7441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756044" y="2348398"/>
            <a:ext cx="8568531" cy="1620426"/>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512097" y="4283817"/>
            <a:ext cx="7056433" cy="193191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defTabSz="914400">
              <a:defRPr/>
            </a:lvl1pPr>
          </a:lstStyle>
          <a:p>
            <a:pPr lvl="0"/>
            <a:fld id="{A7212E23-0821-443E-AB1C-C827122B0104}"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400">
              <a:defRPr/>
            </a:lvl1pPr>
          </a:lstStyle>
          <a:p>
            <a:pPr lvl="0"/>
            <a:endParaRPr lang="it-IT"/>
          </a:p>
        </p:txBody>
      </p:sp>
      <p:sp>
        <p:nvSpPr>
          <p:cNvPr id="6" name="Segnaposto numero diapositiva 5"/>
          <p:cNvSpPr txBox="1">
            <a:spLocks noGrp="1"/>
          </p:cNvSpPr>
          <p:nvPr>
            <p:ph type="sldNum" sz="quarter" idx="8"/>
          </p:nvPr>
        </p:nvSpPr>
        <p:spPr/>
        <p:txBody>
          <a:bodyPr/>
          <a:lstStyle>
            <a:lvl1pPr defTabSz="914400">
              <a:defRPr/>
            </a:lvl1pPr>
          </a:lstStyle>
          <a:p>
            <a:pPr lvl="0"/>
            <a:fld id="{5436581F-1807-4285-96BA-CCE0AB22F1AC}" type="slidenum">
              <a:t>‹N›</a:t>
            </a:fld>
            <a:endParaRPr lang="it-IT"/>
          </a:p>
        </p:txBody>
      </p:sp>
    </p:spTree>
    <p:extLst>
      <p:ext uri="{BB962C8B-B14F-4D97-AF65-F5344CB8AC3E}">
        <p14:creationId xmlns:p14="http://schemas.microsoft.com/office/powerpoint/2010/main" val="13511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defTabSz="914400">
              <a:defRPr/>
            </a:lvl1pPr>
          </a:lstStyle>
          <a:p>
            <a:pPr lvl="0"/>
            <a:fld id="{DE5C0FE6-7437-4F3E-BE56-98C236E2EFE3}"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400">
              <a:defRPr/>
            </a:lvl1pPr>
          </a:lstStyle>
          <a:p>
            <a:pPr lvl="0"/>
            <a:endParaRPr lang="it-IT"/>
          </a:p>
        </p:txBody>
      </p:sp>
      <p:sp>
        <p:nvSpPr>
          <p:cNvPr id="6" name="Segnaposto numero diapositiva 5"/>
          <p:cNvSpPr txBox="1">
            <a:spLocks noGrp="1"/>
          </p:cNvSpPr>
          <p:nvPr>
            <p:ph type="sldNum" sz="quarter" idx="8"/>
          </p:nvPr>
        </p:nvSpPr>
        <p:spPr/>
        <p:txBody>
          <a:bodyPr/>
          <a:lstStyle>
            <a:lvl1pPr defTabSz="914400">
              <a:defRPr/>
            </a:lvl1pPr>
          </a:lstStyle>
          <a:p>
            <a:pPr lvl="0"/>
            <a:fld id="{AE788DE9-9F59-45A7-9456-DE26137FB2E8}" type="slidenum">
              <a:t>‹N›</a:t>
            </a:fld>
            <a:endParaRPr lang="it-IT"/>
          </a:p>
        </p:txBody>
      </p:sp>
    </p:spTree>
    <p:extLst>
      <p:ext uri="{BB962C8B-B14F-4D97-AF65-F5344CB8AC3E}">
        <p14:creationId xmlns:p14="http://schemas.microsoft.com/office/powerpoint/2010/main" val="53016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96296" y="4857795"/>
            <a:ext cx="8568531" cy="1501435"/>
          </a:xfrm>
        </p:spPr>
        <p:txBody>
          <a:bodyPr anchor="t" anchorCtr="0"/>
          <a:lstStyle>
            <a:lvl1pPr algn="l">
              <a:defRPr sz="4409" b="1" cap="all"/>
            </a:lvl1pPr>
          </a:lstStyle>
          <a:p>
            <a:pPr lvl="0"/>
            <a:r>
              <a:rPr lang="it-IT"/>
              <a:t>Fare clic per modificare lo stile del titolo</a:t>
            </a:r>
          </a:p>
        </p:txBody>
      </p:sp>
      <p:sp>
        <p:nvSpPr>
          <p:cNvPr id="3" name="Segnaposto testo 2"/>
          <p:cNvSpPr txBox="1">
            <a:spLocks noGrp="1"/>
          </p:cNvSpPr>
          <p:nvPr>
            <p:ph type="body" idx="1"/>
          </p:nvPr>
        </p:nvSpPr>
        <p:spPr>
          <a:xfrm>
            <a:off x="796296" y="3204112"/>
            <a:ext cx="8568531" cy="1653674"/>
          </a:xfrm>
        </p:spPr>
        <p:txBody>
          <a:bodyPr anchor="b"/>
          <a:lstStyle>
            <a:lvl1pPr marL="0" indent="0">
              <a:spcBef>
                <a:spcPts val="500"/>
              </a:spcBef>
              <a:buNone/>
              <a:defRPr sz="2205">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7"/>
          </p:nvPr>
        </p:nvSpPr>
        <p:spPr/>
        <p:txBody>
          <a:bodyPr/>
          <a:lstStyle>
            <a:lvl1pPr defTabSz="914400">
              <a:defRPr/>
            </a:lvl1pPr>
          </a:lstStyle>
          <a:p>
            <a:pPr lvl="0"/>
            <a:fld id="{A2472485-3604-4B8B-A9FE-65ABAB19B427}"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400">
              <a:defRPr/>
            </a:lvl1pPr>
          </a:lstStyle>
          <a:p>
            <a:pPr lvl="0"/>
            <a:endParaRPr lang="it-IT"/>
          </a:p>
        </p:txBody>
      </p:sp>
      <p:sp>
        <p:nvSpPr>
          <p:cNvPr id="6" name="Segnaposto numero diapositiva 5"/>
          <p:cNvSpPr txBox="1">
            <a:spLocks noGrp="1"/>
          </p:cNvSpPr>
          <p:nvPr>
            <p:ph type="sldNum" sz="quarter" idx="8"/>
          </p:nvPr>
        </p:nvSpPr>
        <p:spPr/>
        <p:txBody>
          <a:bodyPr/>
          <a:lstStyle>
            <a:lvl1pPr defTabSz="914400">
              <a:defRPr/>
            </a:lvl1pPr>
          </a:lstStyle>
          <a:p>
            <a:pPr lvl="0"/>
            <a:fld id="{10FDF187-F247-4D3B-B39E-E5BB41B84CE4}" type="slidenum">
              <a:t>‹N›</a:t>
            </a:fld>
            <a:endParaRPr lang="it-IT"/>
          </a:p>
        </p:txBody>
      </p:sp>
    </p:spTree>
    <p:extLst>
      <p:ext uri="{BB962C8B-B14F-4D97-AF65-F5344CB8AC3E}">
        <p14:creationId xmlns:p14="http://schemas.microsoft.com/office/powerpoint/2010/main" val="226465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504035" y="1763923"/>
            <a:ext cx="4452277" cy="4989039"/>
          </a:xfrm>
        </p:spPr>
        <p:txBody>
          <a:bodyPr/>
          <a:lstStyle>
            <a:lvl1pPr>
              <a:spcBef>
                <a:spcPts val="700"/>
              </a:spcBef>
              <a:defRPr sz="3086"/>
            </a:lvl1pPr>
            <a:lvl2pPr>
              <a:spcBef>
                <a:spcPts val="600"/>
              </a:spcBef>
              <a:defRPr sz="2646"/>
            </a:lvl2pPr>
            <a:lvl3pPr>
              <a:spcBef>
                <a:spcPts val="500"/>
              </a:spcBef>
              <a:defRPr sz="2205"/>
            </a:lvl3pPr>
            <a:lvl4pPr>
              <a:defRPr sz="1984"/>
            </a:lvl4pPr>
            <a:lvl5pPr>
              <a:defRPr sz="198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5124315" y="1763923"/>
            <a:ext cx="4452277" cy="4989039"/>
          </a:xfrm>
        </p:spPr>
        <p:txBody>
          <a:bodyPr/>
          <a:lstStyle>
            <a:lvl1pPr>
              <a:spcBef>
                <a:spcPts val="700"/>
              </a:spcBef>
              <a:defRPr sz="3086"/>
            </a:lvl1pPr>
            <a:lvl2pPr>
              <a:spcBef>
                <a:spcPts val="600"/>
              </a:spcBef>
              <a:defRPr sz="2646"/>
            </a:lvl2pPr>
            <a:lvl3pPr>
              <a:spcBef>
                <a:spcPts val="500"/>
              </a:spcBef>
              <a:defRPr sz="2205"/>
            </a:lvl3pPr>
            <a:lvl4pPr>
              <a:defRPr sz="1984"/>
            </a:lvl4pPr>
            <a:lvl5pPr>
              <a:defRPr sz="198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defTabSz="914400">
              <a:defRPr/>
            </a:lvl1pPr>
          </a:lstStyle>
          <a:p>
            <a:pPr lvl="0"/>
            <a:fld id="{DCCBF9AC-BD72-4EDE-9CCA-94ACBB004311}" type="datetime1">
              <a:rPr lang="it-IT"/>
              <a:pPr lvl="0"/>
              <a:t>24/04/2015</a:t>
            </a:fld>
            <a:endParaRPr lang="it-IT"/>
          </a:p>
        </p:txBody>
      </p:sp>
      <p:sp>
        <p:nvSpPr>
          <p:cNvPr id="6" name="Segnaposto piè di pagina 5"/>
          <p:cNvSpPr txBox="1">
            <a:spLocks noGrp="1"/>
          </p:cNvSpPr>
          <p:nvPr>
            <p:ph type="ftr" sz="quarter" idx="9"/>
          </p:nvPr>
        </p:nvSpPr>
        <p:spPr/>
        <p:txBody>
          <a:bodyPr/>
          <a:lstStyle>
            <a:lvl1pPr defTabSz="914400">
              <a:defRPr/>
            </a:lvl1pPr>
          </a:lstStyle>
          <a:p>
            <a:pPr lvl="0"/>
            <a:endParaRPr lang="it-IT"/>
          </a:p>
        </p:txBody>
      </p:sp>
      <p:sp>
        <p:nvSpPr>
          <p:cNvPr id="7" name="Segnaposto numero diapositiva 6"/>
          <p:cNvSpPr txBox="1">
            <a:spLocks noGrp="1"/>
          </p:cNvSpPr>
          <p:nvPr>
            <p:ph type="sldNum" sz="quarter" idx="8"/>
          </p:nvPr>
        </p:nvSpPr>
        <p:spPr/>
        <p:txBody>
          <a:bodyPr/>
          <a:lstStyle>
            <a:lvl1pPr defTabSz="914400">
              <a:defRPr/>
            </a:lvl1pPr>
          </a:lstStyle>
          <a:p>
            <a:pPr lvl="0"/>
            <a:fld id="{6DA558D1-AE56-45BC-B398-D9388E7E2B5E}" type="slidenum">
              <a:t>‹N›</a:t>
            </a:fld>
            <a:endParaRPr lang="it-IT"/>
          </a:p>
        </p:txBody>
      </p:sp>
    </p:spTree>
    <p:extLst>
      <p:ext uri="{BB962C8B-B14F-4D97-AF65-F5344CB8AC3E}">
        <p14:creationId xmlns:p14="http://schemas.microsoft.com/office/powerpoint/2010/main" val="368804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504035" y="1692179"/>
            <a:ext cx="4454024" cy="705221"/>
          </a:xfrm>
        </p:spPr>
        <p:txBody>
          <a:bodyPr anchor="b"/>
          <a:lstStyle>
            <a:lvl1pPr marL="0" indent="0">
              <a:spcBef>
                <a:spcPts val="600"/>
              </a:spcBef>
              <a:buNone/>
              <a:defRPr sz="2646" b="1"/>
            </a:lvl1pPr>
          </a:lstStyle>
          <a:p>
            <a:pPr lvl="0"/>
            <a:r>
              <a:rPr lang="it-IT"/>
              <a:t>Fare clic per modificare stili del testo dello schema</a:t>
            </a:r>
          </a:p>
        </p:txBody>
      </p:sp>
      <p:sp>
        <p:nvSpPr>
          <p:cNvPr id="4" name="Segnaposto contenuto 3"/>
          <p:cNvSpPr txBox="1">
            <a:spLocks noGrp="1"/>
          </p:cNvSpPr>
          <p:nvPr>
            <p:ph idx="2"/>
          </p:nvPr>
        </p:nvSpPr>
        <p:spPr>
          <a:xfrm>
            <a:off x="504035" y="2397401"/>
            <a:ext cx="4454024" cy="4355561"/>
          </a:xfrm>
        </p:spPr>
        <p:txBody>
          <a:bodyPr/>
          <a:lstStyle>
            <a:lvl1pPr>
              <a:spcBef>
                <a:spcPts val="600"/>
              </a:spcBef>
              <a:defRPr sz="2646"/>
            </a:lvl1pPr>
            <a:lvl2pPr>
              <a:spcBef>
                <a:spcPts val="500"/>
              </a:spcBef>
              <a:defRPr sz="2205"/>
            </a:lvl2pPr>
            <a:lvl3pPr>
              <a:spcBef>
                <a:spcPts val="500"/>
              </a:spcBef>
              <a:defRPr sz="1984"/>
            </a:lvl3pPr>
            <a:lvl4pPr>
              <a:spcBef>
                <a:spcPts val="400"/>
              </a:spcBef>
              <a:defRPr sz="1764"/>
            </a:lvl4pPr>
            <a:lvl5pPr>
              <a:spcBef>
                <a:spcPts val="40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5120813" y="1692179"/>
            <a:ext cx="4455779" cy="705221"/>
          </a:xfrm>
        </p:spPr>
        <p:txBody>
          <a:bodyPr anchor="b"/>
          <a:lstStyle>
            <a:lvl1pPr marL="0" indent="0">
              <a:spcBef>
                <a:spcPts val="600"/>
              </a:spcBef>
              <a:buNone/>
              <a:defRPr sz="2646" b="1"/>
            </a:lvl1pPr>
          </a:lstStyle>
          <a:p>
            <a:pPr lvl="0"/>
            <a:r>
              <a:rPr lang="it-IT"/>
              <a:t>Fare clic per modificare stili del testo dello schema</a:t>
            </a:r>
          </a:p>
        </p:txBody>
      </p:sp>
      <p:sp>
        <p:nvSpPr>
          <p:cNvPr id="6" name="Segnaposto contenuto 5"/>
          <p:cNvSpPr txBox="1">
            <a:spLocks noGrp="1"/>
          </p:cNvSpPr>
          <p:nvPr>
            <p:ph idx="4"/>
          </p:nvPr>
        </p:nvSpPr>
        <p:spPr>
          <a:xfrm>
            <a:off x="5120813" y="2397401"/>
            <a:ext cx="4455779" cy="4355561"/>
          </a:xfrm>
        </p:spPr>
        <p:txBody>
          <a:bodyPr/>
          <a:lstStyle>
            <a:lvl1pPr>
              <a:spcBef>
                <a:spcPts val="600"/>
              </a:spcBef>
              <a:defRPr sz="2646"/>
            </a:lvl1pPr>
            <a:lvl2pPr>
              <a:spcBef>
                <a:spcPts val="500"/>
              </a:spcBef>
              <a:defRPr sz="2205"/>
            </a:lvl2pPr>
            <a:lvl3pPr>
              <a:spcBef>
                <a:spcPts val="500"/>
              </a:spcBef>
              <a:defRPr sz="1984"/>
            </a:lvl3pPr>
            <a:lvl4pPr>
              <a:spcBef>
                <a:spcPts val="400"/>
              </a:spcBef>
              <a:defRPr sz="1764"/>
            </a:lvl4pPr>
            <a:lvl5pPr>
              <a:spcBef>
                <a:spcPts val="40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defTabSz="914400">
              <a:defRPr/>
            </a:lvl1pPr>
          </a:lstStyle>
          <a:p>
            <a:pPr lvl="0"/>
            <a:fld id="{6DABC2AF-6F3F-4BA6-80E8-84E29AC19398}" type="datetime1">
              <a:rPr lang="it-IT"/>
              <a:pPr lvl="0"/>
              <a:t>24/04/2015</a:t>
            </a:fld>
            <a:endParaRPr lang="it-IT"/>
          </a:p>
        </p:txBody>
      </p:sp>
      <p:sp>
        <p:nvSpPr>
          <p:cNvPr id="8" name="Segnaposto piè di pagina 7"/>
          <p:cNvSpPr txBox="1">
            <a:spLocks noGrp="1"/>
          </p:cNvSpPr>
          <p:nvPr>
            <p:ph type="ftr" sz="quarter" idx="9"/>
          </p:nvPr>
        </p:nvSpPr>
        <p:spPr/>
        <p:txBody>
          <a:bodyPr/>
          <a:lstStyle>
            <a:lvl1pPr defTabSz="914400">
              <a:defRPr/>
            </a:lvl1pPr>
          </a:lstStyle>
          <a:p>
            <a:pPr lvl="0"/>
            <a:endParaRPr lang="it-IT"/>
          </a:p>
        </p:txBody>
      </p:sp>
      <p:sp>
        <p:nvSpPr>
          <p:cNvPr id="9" name="Segnaposto numero diapositiva 8"/>
          <p:cNvSpPr txBox="1">
            <a:spLocks noGrp="1"/>
          </p:cNvSpPr>
          <p:nvPr>
            <p:ph type="sldNum" sz="quarter" idx="8"/>
          </p:nvPr>
        </p:nvSpPr>
        <p:spPr/>
        <p:txBody>
          <a:bodyPr/>
          <a:lstStyle>
            <a:lvl1pPr defTabSz="914400">
              <a:defRPr/>
            </a:lvl1pPr>
          </a:lstStyle>
          <a:p>
            <a:pPr lvl="0"/>
            <a:fld id="{8BFEEFE2-7AB0-485D-9D41-7B13922F0D21}" type="slidenum">
              <a:t>‹N›</a:t>
            </a:fld>
            <a:endParaRPr lang="it-IT"/>
          </a:p>
        </p:txBody>
      </p:sp>
    </p:spTree>
    <p:extLst>
      <p:ext uri="{BB962C8B-B14F-4D97-AF65-F5344CB8AC3E}">
        <p14:creationId xmlns:p14="http://schemas.microsoft.com/office/powerpoint/2010/main" val="99841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defTabSz="914400">
              <a:defRPr/>
            </a:lvl1pPr>
          </a:lstStyle>
          <a:p>
            <a:pPr lvl="0"/>
            <a:fld id="{62BB48AB-D579-47EA-B7DE-DD35ACC31934}" type="datetime1">
              <a:rPr lang="it-IT"/>
              <a:pPr lvl="0"/>
              <a:t>24/04/2015</a:t>
            </a:fld>
            <a:endParaRPr lang="it-IT"/>
          </a:p>
        </p:txBody>
      </p:sp>
      <p:sp>
        <p:nvSpPr>
          <p:cNvPr id="4" name="Segnaposto piè di pagina 3"/>
          <p:cNvSpPr txBox="1">
            <a:spLocks noGrp="1"/>
          </p:cNvSpPr>
          <p:nvPr>
            <p:ph type="ftr" sz="quarter" idx="9"/>
          </p:nvPr>
        </p:nvSpPr>
        <p:spPr/>
        <p:txBody>
          <a:bodyPr/>
          <a:lstStyle>
            <a:lvl1pPr defTabSz="914400">
              <a:defRPr/>
            </a:lvl1pPr>
          </a:lstStyle>
          <a:p>
            <a:pPr lvl="0"/>
            <a:endParaRPr lang="it-IT"/>
          </a:p>
        </p:txBody>
      </p:sp>
      <p:sp>
        <p:nvSpPr>
          <p:cNvPr id="5" name="Segnaposto numero diapositiva 4"/>
          <p:cNvSpPr txBox="1">
            <a:spLocks noGrp="1"/>
          </p:cNvSpPr>
          <p:nvPr>
            <p:ph type="sldNum" sz="quarter" idx="8"/>
          </p:nvPr>
        </p:nvSpPr>
        <p:spPr/>
        <p:txBody>
          <a:bodyPr/>
          <a:lstStyle>
            <a:lvl1pPr defTabSz="914400">
              <a:defRPr/>
            </a:lvl1pPr>
          </a:lstStyle>
          <a:p>
            <a:pPr lvl="0"/>
            <a:fld id="{21582450-084E-411F-BC16-B78C072016F4}" type="slidenum">
              <a:t>‹N›</a:t>
            </a:fld>
            <a:endParaRPr lang="it-IT"/>
          </a:p>
        </p:txBody>
      </p:sp>
    </p:spTree>
    <p:extLst>
      <p:ext uri="{BB962C8B-B14F-4D97-AF65-F5344CB8AC3E}">
        <p14:creationId xmlns:p14="http://schemas.microsoft.com/office/powerpoint/2010/main" val="291085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defTabSz="914400">
              <a:defRPr/>
            </a:lvl1pPr>
          </a:lstStyle>
          <a:p>
            <a:pPr lvl="0"/>
            <a:fld id="{7D1BB58B-609A-4897-AA3B-2B4CEAE35D51}" type="datetime1">
              <a:rPr lang="it-IT"/>
              <a:pPr lvl="0"/>
              <a:t>24/04/2015</a:t>
            </a:fld>
            <a:endParaRPr lang="it-IT"/>
          </a:p>
        </p:txBody>
      </p:sp>
      <p:sp>
        <p:nvSpPr>
          <p:cNvPr id="3" name="Segnaposto piè di pagina 2"/>
          <p:cNvSpPr txBox="1">
            <a:spLocks noGrp="1"/>
          </p:cNvSpPr>
          <p:nvPr>
            <p:ph type="ftr" sz="quarter" idx="9"/>
          </p:nvPr>
        </p:nvSpPr>
        <p:spPr/>
        <p:txBody>
          <a:bodyPr/>
          <a:lstStyle>
            <a:lvl1pPr defTabSz="914400">
              <a:defRPr/>
            </a:lvl1pPr>
          </a:lstStyle>
          <a:p>
            <a:pPr lvl="0"/>
            <a:endParaRPr lang="it-IT"/>
          </a:p>
        </p:txBody>
      </p:sp>
      <p:sp>
        <p:nvSpPr>
          <p:cNvPr id="4" name="Segnaposto numero diapositiva 3"/>
          <p:cNvSpPr txBox="1">
            <a:spLocks noGrp="1"/>
          </p:cNvSpPr>
          <p:nvPr>
            <p:ph type="sldNum" sz="quarter" idx="8"/>
          </p:nvPr>
        </p:nvSpPr>
        <p:spPr/>
        <p:txBody>
          <a:bodyPr/>
          <a:lstStyle>
            <a:lvl1pPr defTabSz="914400">
              <a:defRPr/>
            </a:lvl1pPr>
          </a:lstStyle>
          <a:p>
            <a:pPr lvl="0"/>
            <a:fld id="{770C385C-4C3B-4A4D-99D2-29115151E65C}" type="slidenum">
              <a:t>‹N›</a:t>
            </a:fld>
            <a:endParaRPr lang="it-IT"/>
          </a:p>
        </p:txBody>
      </p:sp>
    </p:spTree>
    <p:extLst>
      <p:ext uri="{BB962C8B-B14F-4D97-AF65-F5344CB8AC3E}">
        <p14:creationId xmlns:p14="http://schemas.microsoft.com/office/powerpoint/2010/main" val="2308708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504035" y="300983"/>
            <a:ext cx="3316455" cy="1280946"/>
          </a:xfrm>
        </p:spPr>
        <p:txBody>
          <a:bodyPr anchor="b" anchorCtr="0"/>
          <a:lstStyle>
            <a:lvl1pPr algn="l">
              <a:defRPr sz="2205" b="1"/>
            </a:lvl1pPr>
          </a:lstStyle>
          <a:p>
            <a:pPr lvl="0"/>
            <a:r>
              <a:rPr lang="it-IT"/>
              <a:t>Fare clic per modificare lo stile del titolo</a:t>
            </a:r>
          </a:p>
        </p:txBody>
      </p:sp>
      <p:sp>
        <p:nvSpPr>
          <p:cNvPr id="3" name="Segnaposto contenuto 2"/>
          <p:cNvSpPr txBox="1">
            <a:spLocks noGrp="1"/>
          </p:cNvSpPr>
          <p:nvPr>
            <p:ph idx="1"/>
          </p:nvPr>
        </p:nvSpPr>
        <p:spPr>
          <a:xfrm>
            <a:off x="3941246" y="300993"/>
            <a:ext cx="5635346" cy="6451969"/>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504035" y="1581930"/>
            <a:ext cx="3316455" cy="5171023"/>
          </a:xfrm>
        </p:spPr>
        <p:txBody>
          <a:bodyPr/>
          <a:lstStyle>
            <a:lvl1pPr marL="0" indent="0">
              <a:spcBef>
                <a:spcPts val="400"/>
              </a:spcBef>
              <a:buNone/>
              <a:defRPr sz="1543"/>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defTabSz="914400">
              <a:defRPr/>
            </a:lvl1pPr>
          </a:lstStyle>
          <a:p>
            <a:pPr lvl="0"/>
            <a:fld id="{577CA23D-7EC3-4D92-A0FC-7470B7B9478A}" type="datetime1">
              <a:rPr lang="it-IT"/>
              <a:pPr lvl="0"/>
              <a:t>24/04/2015</a:t>
            </a:fld>
            <a:endParaRPr lang="it-IT"/>
          </a:p>
        </p:txBody>
      </p:sp>
      <p:sp>
        <p:nvSpPr>
          <p:cNvPr id="6" name="Segnaposto piè di pagina 5"/>
          <p:cNvSpPr txBox="1">
            <a:spLocks noGrp="1"/>
          </p:cNvSpPr>
          <p:nvPr>
            <p:ph type="ftr" sz="quarter" idx="9"/>
          </p:nvPr>
        </p:nvSpPr>
        <p:spPr/>
        <p:txBody>
          <a:bodyPr/>
          <a:lstStyle>
            <a:lvl1pPr defTabSz="914400">
              <a:defRPr/>
            </a:lvl1pPr>
          </a:lstStyle>
          <a:p>
            <a:pPr lvl="0"/>
            <a:endParaRPr lang="it-IT"/>
          </a:p>
        </p:txBody>
      </p:sp>
      <p:sp>
        <p:nvSpPr>
          <p:cNvPr id="7" name="Segnaposto numero diapositiva 6"/>
          <p:cNvSpPr txBox="1">
            <a:spLocks noGrp="1"/>
          </p:cNvSpPr>
          <p:nvPr>
            <p:ph type="sldNum" sz="quarter" idx="8"/>
          </p:nvPr>
        </p:nvSpPr>
        <p:spPr/>
        <p:txBody>
          <a:bodyPr/>
          <a:lstStyle>
            <a:lvl1pPr defTabSz="914400">
              <a:defRPr/>
            </a:lvl1pPr>
          </a:lstStyle>
          <a:p>
            <a:pPr lvl="0"/>
            <a:fld id="{C81A70FE-46EC-461D-9BFC-523DCC1D8F62}" type="slidenum">
              <a:t>‹N›</a:t>
            </a:fld>
            <a:endParaRPr lang="it-IT"/>
          </a:p>
        </p:txBody>
      </p:sp>
    </p:spTree>
    <p:extLst>
      <p:ext uri="{BB962C8B-B14F-4D97-AF65-F5344CB8AC3E}">
        <p14:creationId xmlns:p14="http://schemas.microsoft.com/office/powerpoint/2010/main" val="392067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975872" y="5291769"/>
            <a:ext cx="6048371" cy="624727"/>
          </a:xfrm>
        </p:spPr>
        <p:txBody>
          <a:bodyPr anchor="b" anchorCtr="0"/>
          <a:lstStyle>
            <a:lvl1pPr algn="l">
              <a:defRPr sz="2205" b="1"/>
            </a:lvl1pPr>
          </a:lstStyle>
          <a:p>
            <a:pPr lvl="0"/>
            <a:r>
              <a:rPr lang="it-IT"/>
              <a:t>Fare clic per modificare lo stile del titolo</a:t>
            </a:r>
          </a:p>
        </p:txBody>
      </p:sp>
      <p:sp>
        <p:nvSpPr>
          <p:cNvPr id="3" name="Segnaposto immagine 2"/>
          <p:cNvSpPr txBox="1">
            <a:spLocks noGrp="1"/>
          </p:cNvSpPr>
          <p:nvPr>
            <p:ph type="pic" idx="1"/>
          </p:nvPr>
        </p:nvSpPr>
        <p:spPr>
          <a:xfrm>
            <a:off x="1975872" y="675467"/>
            <a:ext cx="6048371" cy="4535808"/>
          </a:xfrm>
        </p:spPr>
        <p:txBody>
          <a:bodyPr/>
          <a:lstStyle>
            <a:lvl1pPr marL="0" indent="0">
              <a:buNone/>
              <a:defRPr/>
            </a:lvl1pPr>
          </a:lstStyle>
          <a:p>
            <a:pPr lvl="0"/>
            <a:endParaRPr lang="it-IT"/>
          </a:p>
        </p:txBody>
      </p:sp>
      <p:sp>
        <p:nvSpPr>
          <p:cNvPr id="4" name="Segnaposto testo 3"/>
          <p:cNvSpPr txBox="1">
            <a:spLocks noGrp="1"/>
          </p:cNvSpPr>
          <p:nvPr>
            <p:ph type="body" idx="2"/>
          </p:nvPr>
        </p:nvSpPr>
        <p:spPr>
          <a:xfrm>
            <a:off x="1975872" y="5916497"/>
            <a:ext cx="6048371" cy="887214"/>
          </a:xfrm>
        </p:spPr>
        <p:txBody>
          <a:bodyPr/>
          <a:lstStyle>
            <a:lvl1pPr marL="0" indent="0">
              <a:spcBef>
                <a:spcPts val="400"/>
              </a:spcBef>
              <a:buNone/>
              <a:defRPr sz="1543"/>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defTabSz="914400">
              <a:defRPr/>
            </a:lvl1pPr>
          </a:lstStyle>
          <a:p>
            <a:pPr lvl="0"/>
            <a:fld id="{854D6B60-0A9E-481C-B430-8904B4C1C58B}" type="datetime1">
              <a:rPr lang="it-IT"/>
              <a:pPr lvl="0"/>
              <a:t>24/04/2015</a:t>
            </a:fld>
            <a:endParaRPr lang="it-IT"/>
          </a:p>
        </p:txBody>
      </p:sp>
      <p:sp>
        <p:nvSpPr>
          <p:cNvPr id="6" name="Segnaposto piè di pagina 5"/>
          <p:cNvSpPr txBox="1">
            <a:spLocks noGrp="1"/>
          </p:cNvSpPr>
          <p:nvPr>
            <p:ph type="ftr" sz="quarter" idx="9"/>
          </p:nvPr>
        </p:nvSpPr>
        <p:spPr/>
        <p:txBody>
          <a:bodyPr/>
          <a:lstStyle>
            <a:lvl1pPr defTabSz="914400">
              <a:defRPr/>
            </a:lvl1pPr>
          </a:lstStyle>
          <a:p>
            <a:pPr lvl="0"/>
            <a:endParaRPr lang="it-IT"/>
          </a:p>
        </p:txBody>
      </p:sp>
      <p:sp>
        <p:nvSpPr>
          <p:cNvPr id="7" name="Segnaposto numero diapositiva 6"/>
          <p:cNvSpPr txBox="1">
            <a:spLocks noGrp="1"/>
          </p:cNvSpPr>
          <p:nvPr>
            <p:ph type="sldNum" sz="quarter" idx="8"/>
          </p:nvPr>
        </p:nvSpPr>
        <p:spPr/>
        <p:txBody>
          <a:bodyPr/>
          <a:lstStyle>
            <a:lvl1pPr defTabSz="914400">
              <a:defRPr/>
            </a:lvl1pPr>
          </a:lstStyle>
          <a:p>
            <a:pPr lvl="0"/>
            <a:fld id="{FFBD2B39-8D0F-47F4-9878-1D03C5084AF3}" type="slidenum">
              <a:t>‹N›</a:t>
            </a:fld>
            <a:endParaRPr lang="it-IT"/>
          </a:p>
        </p:txBody>
      </p:sp>
    </p:spTree>
    <p:extLst>
      <p:ext uri="{BB962C8B-B14F-4D97-AF65-F5344CB8AC3E}">
        <p14:creationId xmlns:p14="http://schemas.microsoft.com/office/powerpoint/2010/main" val="35419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defTabSz="914400">
              <a:defRPr/>
            </a:lvl1pPr>
          </a:lstStyle>
          <a:p>
            <a:pPr lvl="0"/>
            <a:fld id="{A90F7EE8-8EFD-4601-9F0D-33EE344276A6}"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400">
              <a:defRPr/>
            </a:lvl1pPr>
          </a:lstStyle>
          <a:p>
            <a:pPr lvl="0"/>
            <a:endParaRPr lang="it-IT"/>
          </a:p>
        </p:txBody>
      </p:sp>
      <p:sp>
        <p:nvSpPr>
          <p:cNvPr id="6" name="Segnaposto numero diapositiva 5"/>
          <p:cNvSpPr txBox="1">
            <a:spLocks noGrp="1"/>
          </p:cNvSpPr>
          <p:nvPr>
            <p:ph type="sldNum" sz="quarter" idx="8"/>
          </p:nvPr>
        </p:nvSpPr>
        <p:spPr/>
        <p:txBody>
          <a:bodyPr/>
          <a:lstStyle>
            <a:lvl1pPr defTabSz="914400">
              <a:defRPr/>
            </a:lvl1pPr>
          </a:lstStyle>
          <a:p>
            <a:pPr lvl="0"/>
            <a:fld id="{DA6C4F57-9341-44A9-9DA8-81F4D430CA83}" type="slidenum">
              <a:t>‹N›</a:t>
            </a:fld>
            <a:endParaRPr lang="it-IT"/>
          </a:p>
        </p:txBody>
      </p:sp>
    </p:spTree>
    <p:extLst>
      <p:ext uri="{BB962C8B-B14F-4D97-AF65-F5344CB8AC3E}">
        <p14:creationId xmlns:p14="http://schemas.microsoft.com/office/powerpoint/2010/main" val="382368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403222"/>
            <a:ext cx="8694736" cy="1460497"/>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693736" y="1852610"/>
            <a:ext cx="4265611" cy="908054"/>
          </a:xfrm>
        </p:spPr>
        <p:txBody>
          <a:bodyPr anchor="b"/>
          <a:lstStyle>
            <a:lvl1pPr>
              <a:defRPr b="1"/>
            </a:lvl1pPr>
          </a:lstStyle>
          <a:p>
            <a:pPr lvl="0"/>
            <a:r>
              <a:rPr lang="it-IT"/>
              <a:t>Fare clic per modificare stili del testo dello schema</a:t>
            </a:r>
          </a:p>
        </p:txBody>
      </p:sp>
      <p:sp>
        <p:nvSpPr>
          <p:cNvPr id="4" name="Segnaposto contenuto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5103815" y="1852610"/>
            <a:ext cx="4284658" cy="908054"/>
          </a:xfrm>
        </p:spPr>
        <p:txBody>
          <a:bodyPr anchor="b"/>
          <a:lstStyle>
            <a:lvl1pPr>
              <a:defRPr b="1"/>
            </a:lvl1pPr>
          </a:lstStyle>
          <a:p>
            <a:pPr lvl="0"/>
            <a:r>
              <a:rPr lang="it-IT"/>
              <a:t>Fare clic per modificare stili del testo dello schema</a:t>
            </a:r>
          </a:p>
        </p:txBody>
      </p:sp>
      <p:sp>
        <p:nvSpPr>
          <p:cNvPr id="6" name="Segnaposto contenuto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8827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08451" y="302739"/>
            <a:ext cx="2268141" cy="645022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504035" y="302739"/>
            <a:ext cx="6636413" cy="645022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defTabSz="914400">
              <a:defRPr/>
            </a:lvl1pPr>
          </a:lstStyle>
          <a:p>
            <a:pPr lvl="0"/>
            <a:fld id="{1E01FEAA-7950-4242-9D65-D1B61104474B}" type="datetime1">
              <a:rPr lang="it-IT"/>
              <a:pPr lvl="0"/>
              <a:t>24/04/2015</a:t>
            </a:fld>
            <a:endParaRPr lang="it-IT"/>
          </a:p>
        </p:txBody>
      </p:sp>
      <p:sp>
        <p:nvSpPr>
          <p:cNvPr id="5" name="Segnaposto piè di pagina 4"/>
          <p:cNvSpPr txBox="1">
            <a:spLocks noGrp="1"/>
          </p:cNvSpPr>
          <p:nvPr>
            <p:ph type="ftr" sz="quarter" idx="9"/>
          </p:nvPr>
        </p:nvSpPr>
        <p:spPr/>
        <p:txBody>
          <a:bodyPr/>
          <a:lstStyle>
            <a:lvl1pPr defTabSz="914400">
              <a:defRPr/>
            </a:lvl1pPr>
          </a:lstStyle>
          <a:p>
            <a:pPr lvl="0"/>
            <a:endParaRPr lang="it-IT"/>
          </a:p>
        </p:txBody>
      </p:sp>
      <p:sp>
        <p:nvSpPr>
          <p:cNvPr id="6" name="Segnaposto numero diapositiva 5"/>
          <p:cNvSpPr txBox="1">
            <a:spLocks noGrp="1"/>
          </p:cNvSpPr>
          <p:nvPr>
            <p:ph type="sldNum" sz="quarter" idx="8"/>
          </p:nvPr>
        </p:nvSpPr>
        <p:spPr/>
        <p:txBody>
          <a:bodyPr/>
          <a:lstStyle>
            <a:lvl1pPr defTabSz="914400">
              <a:defRPr/>
            </a:lvl1pPr>
          </a:lstStyle>
          <a:p>
            <a:pPr lvl="0"/>
            <a:fld id="{25AFACD0-4BE0-4A11-A06F-9480E43BCA2B}" type="slidenum">
              <a:t>‹N›</a:t>
            </a:fld>
            <a:endParaRPr lang="it-IT"/>
          </a:p>
        </p:txBody>
      </p:sp>
    </p:spTree>
    <p:extLst>
      <p:ext uri="{BB962C8B-B14F-4D97-AF65-F5344CB8AC3E}">
        <p14:creationId xmlns:p14="http://schemas.microsoft.com/office/powerpoint/2010/main" val="427426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3"/>
          <p:cNvSpPr txBox="1">
            <a:spLocks noGrp="1"/>
          </p:cNvSpPr>
          <p:nvPr>
            <p:ph type="ctrTitle"/>
          </p:nvPr>
        </p:nvSpPr>
        <p:spPr>
          <a:xfrm>
            <a:off x="1579296" y="396721"/>
            <a:ext cx="8165308" cy="1622813"/>
          </a:xfrm>
        </p:spPr>
        <p:txBody>
          <a:bodyPr anchor="b"/>
          <a:lstStyle>
            <a:lvl1pPr>
              <a:defRPr/>
            </a:lvl1pPr>
          </a:lstStyle>
          <a:p>
            <a:pPr lvl="0"/>
            <a:r>
              <a:rPr lang="it-IT"/>
              <a:t>Fare clic per modificare lo stile del titolo</a:t>
            </a:r>
            <a:endParaRPr lang="en-US"/>
          </a:p>
        </p:txBody>
      </p:sp>
      <p:sp>
        <p:nvSpPr>
          <p:cNvPr id="3" name="Sottotitolo 21"/>
          <p:cNvSpPr txBox="1">
            <a:spLocks noGrp="1"/>
          </p:cNvSpPr>
          <p:nvPr>
            <p:ph type="subTitle" idx="1"/>
          </p:nvPr>
        </p:nvSpPr>
        <p:spPr>
          <a:xfrm>
            <a:off x="1579296" y="2039349"/>
            <a:ext cx="8165308" cy="1931916"/>
          </a:xfrm>
        </p:spPr>
        <p:txBody>
          <a:bodyPr tIns="0"/>
          <a:lstStyle>
            <a:lvl1pPr marL="30239" indent="0">
              <a:buNone/>
              <a:defRPr sz="2866">
                <a:solidFill>
                  <a:srgbClr val="320E04"/>
                </a:solidFill>
              </a:defRPr>
            </a:lvl1pPr>
          </a:lstStyle>
          <a:p>
            <a:pPr lvl="0"/>
            <a:r>
              <a:rPr lang="it-IT"/>
              <a:t>Fare clic per modificare lo stile del sottotitolo dello schema</a:t>
            </a:r>
            <a:endParaRPr lang="en-US"/>
          </a:p>
        </p:txBody>
      </p:sp>
      <p:sp>
        <p:nvSpPr>
          <p:cNvPr id="4" name="Segnaposto data 6"/>
          <p:cNvSpPr txBox="1">
            <a:spLocks noGrp="1"/>
          </p:cNvSpPr>
          <p:nvPr>
            <p:ph type="dt" sz="half" idx="7"/>
          </p:nvPr>
        </p:nvSpPr>
        <p:spPr/>
        <p:txBody>
          <a:bodyPr/>
          <a:lstStyle>
            <a:lvl1pPr>
              <a:defRPr/>
            </a:lvl1pPr>
          </a:lstStyle>
          <a:p>
            <a:pPr lvl="0"/>
            <a:fld id="{AF5474B9-6E80-49B7-BE6B-D268A5141B8E}" type="datetime1">
              <a:rPr lang="it-IT"/>
              <a:pPr lvl="0"/>
              <a:t>24/04/2015</a:t>
            </a:fld>
            <a:endParaRPr lang="it-IT"/>
          </a:p>
        </p:txBody>
      </p:sp>
      <p:sp>
        <p:nvSpPr>
          <p:cNvPr id="5" name="Segnaposto piè di pagina 19"/>
          <p:cNvSpPr txBox="1">
            <a:spLocks noGrp="1"/>
          </p:cNvSpPr>
          <p:nvPr>
            <p:ph type="ftr" sz="quarter" idx="9"/>
          </p:nvPr>
        </p:nvSpPr>
        <p:spPr/>
        <p:txBody>
          <a:bodyPr/>
          <a:lstStyle>
            <a:lvl1pPr>
              <a:defRPr/>
            </a:lvl1pPr>
          </a:lstStyle>
          <a:p>
            <a:pPr lvl="0"/>
            <a:endParaRPr lang="it-IT"/>
          </a:p>
        </p:txBody>
      </p:sp>
      <p:sp>
        <p:nvSpPr>
          <p:cNvPr id="6" name="Segnaposto numero diapositiva 9"/>
          <p:cNvSpPr txBox="1">
            <a:spLocks noGrp="1"/>
          </p:cNvSpPr>
          <p:nvPr>
            <p:ph type="sldNum" sz="quarter" idx="8"/>
          </p:nvPr>
        </p:nvSpPr>
        <p:spPr/>
        <p:txBody>
          <a:bodyPr/>
          <a:lstStyle>
            <a:lvl1pPr>
              <a:defRPr/>
            </a:lvl1pPr>
          </a:lstStyle>
          <a:p>
            <a:pPr lvl="0"/>
            <a:fld id="{E370CBFF-0B5E-4E81-A1E7-C48638DC5711}" type="slidenum">
              <a:t>‹N›</a:t>
            </a:fld>
            <a:endParaRPr lang="it-IT"/>
          </a:p>
        </p:txBody>
      </p:sp>
      <p:sp>
        <p:nvSpPr>
          <p:cNvPr id="7" name="Ovale 7"/>
          <p:cNvSpPr/>
          <p:nvPr/>
        </p:nvSpPr>
        <p:spPr>
          <a:xfrm>
            <a:off x="1015816" y="1558457"/>
            <a:ext cx="231855" cy="2318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cap="rnd">
            <a:solidFill>
              <a:srgbClr val="308DA5">
                <a:alpha val="6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Gill Sans MT"/>
            </a:endParaRPr>
          </a:p>
        </p:txBody>
      </p:sp>
      <p:sp>
        <p:nvSpPr>
          <p:cNvPr id="8" name="Ovale 8"/>
          <p:cNvSpPr/>
          <p:nvPr/>
        </p:nvSpPr>
        <p:spPr>
          <a:xfrm>
            <a:off x="1275706" y="1482626"/>
            <a:ext cx="70564" cy="705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rnd">
            <a:solidFill>
              <a:srgbClr val="307F93">
                <a:alpha val="6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Gill Sans MT"/>
            </a:endParaRPr>
          </a:p>
        </p:txBody>
      </p:sp>
    </p:spTree>
    <p:extLst>
      <p:ext uri="{BB962C8B-B14F-4D97-AF65-F5344CB8AC3E}">
        <p14:creationId xmlns:p14="http://schemas.microsoft.com/office/powerpoint/2010/main" val="150641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0F8B8BC7-A5F7-4AC1-91D7-7D34F915C3B4}"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5B1D33D0-B5A6-4600-AB49-D00EB0F331B7}" type="slidenum">
              <a:t>‹N›</a:t>
            </a:fld>
            <a:endParaRPr lang="it-IT"/>
          </a:p>
        </p:txBody>
      </p:sp>
    </p:spTree>
    <p:extLst>
      <p:ext uri="{BB962C8B-B14F-4D97-AF65-F5344CB8AC3E}">
        <p14:creationId xmlns:p14="http://schemas.microsoft.com/office/powerpoint/2010/main" val="193110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Rettangolo 6"/>
          <p:cNvSpPr/>
          <p:nvPr/>
        </p:nvSpPr>
        <p:spPr>
          <a:xfrm>
            <a:off x="2516730" y="-64"/>
            <a:ext cx="7560469" cy="755973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3" name="Titolo 1"/>
          <p:cNvSpPr txBox="1">
            <a:spLocks noGrp="1"/>
          </p:cNvSpPr>
          <p:nvPr>
            <p:ph type="title"/>
          </p:nvPr>
        </p:nvSpPr>
        <p:spPr>
          <a:xfrm>
            <a:off x="2842494" y="2866378"/>
            <a:ext cx="7056433" cy="2519894"/>
          </a:xfrm>
        </p:spPr>
        <p:txBody>
          <a:bodyPr anchor="t"/>
          <a:lstStyle>
            <a:lvl1pPr>
              <a:lnSpc>
                <a:spcPts val="4960"/>
              </a:lnSpc>
              <a:defRPr sz="4409" b="1" cap="all"/>
            </a:lvl1pPr>
          </a:lstStyle>
          <a:p>
            <a:pPr lvl="0"/>
            <a:r>
              <a:rPr lang="it-IT"/>
              <a:t>Fare clic per modificare lo stile del titolo</a:t>
            </a:r>
            <a:endParaRPr lang="en-US"/>
          </a:p>
        </p:txBody>
      </p:sp>
      <p:sp>
        <p:nvSpPr>
          <p:cNvPr id="4" name="Segnaposto testo 2"/>
          <p:cNvSpPr txBox="1">
            <a:spLocks noGrp="1"/>
          </p:cNvSpPr>
          <p:nvPr>
            <p:ph type="body" idx="1"/>
          </p:nvPr>
        </p:nvSpPr>
        <p:spPr>
          <a:xfrm>
            <a:off x="2842494" y="1175945"/>
            <a:ext cx="7056433" cy="1664180"/>
          </a:xfrm>
        </p:spPr>
        <p:txBody>
          <a:bodyPr anchor="b"/>
          <a:lstStyle>
            <a:lvl1pPr marL="20162" indent="0">
              <a:lnSpc>
                <a:spcPts val="2535"/>
              </a:lnSpc>
              <a:spcBef>
                <a:spcPts val="0"/>
              </a:spcBef>
              <a:buNone/>
              <a:defRPr sz="2205">
                <a:solidFill>
                  <a:srgbClr val="320E04"/>
                </a:solidFill>
              </a:defRPr>
            </a:lvl1pPr>
          </a:lstStyle>
          <a:p>
            <a:pPr lvl="0"/>
            <a:r>
              <a:rPr lang="it-IT"/>
              <a:t>Fare clic per modificare stili del testo dello schema</a:t>
            </a:r>
          </a:p>
        </p:txBody>
      </p:sp>
      <p:sp>
        <p:nvSpPr>
          <p:cNvPr id="5" name="Segnaposto data 3"/>
          <p:cNvSpPr txBox="1">
            <a:spLocks noGrp="1"/>
          </p:cNvSpPr>
          <p:nvPr>
            <p:ph type="dt" sz="half" idx="7"/>
          </p:nvPr>
        </p:nvSpPr>
        <p:spPr/>
        <p:txBody>
          <a:bodyPr/>
          <a:lstStyle>
            <a:lvl1pPr>
              <a:defRPr/>
            </a:lvl1pPr>
          </a:lstStyle>
          <a:p>
            <a:pPr lvl="0"/>
            <a:fld id="{3F473834-C519-4E53-80B2-768800199E4D}" type="datetime1">
              <a:rPr lang="it-IT"/>
              <a:pPr lvl="0"/>
              <a:t>24/04/2015</a:t>
            </a:fld>
            <a:endParaRPr lang="it-IT"/>
          </a:p>
        </p:txBody>
      </p:sp>
      <p:sp>
        <p:nvSpPr>
          <p:cNvPr id="6" name="Segnaposto piè di pagina 4"/>
          <p:cNvSpPr txBox="1">
            <a:spLocks noGrp="1"/>
          </p:cNvSpPr>
          <p:nvPr>
            <p:ph type="ftr" sz="quarter" idx="9"/>
          </p:nvPr>
        </p:nvSpPr>
        <p:spPr/>
        <p:txBody>
          <a:bodyPr/>
          <a:lstStyle>
            <a:lvl1pPr>
              <a:defRPr/>
            </a:lvl1pPr>
          </a:lstStyle>
          <a:p>
            <a:pPr lvl="0"/>
            <a:endParaRPr lang="it-IT"/>
          </a:p>
        </p:txBody>
      </p:sp>
      <p:sp>
        <p:nvSpPr>
          <p:cNvPr id="7" name="Segnaposto numero diapositiva 5"/>
          <p:cNvSpPr txBox="1">
            <a:spLocks noGrp="1"/>
          </p:cNvSpPr>
          <p:nvPr>
            <p:ph type="sldNum" sz="quarter" idx="8"/>
          </p:nvPr>
        </p:nvSpPr>
        <p:spPr/>
        <p:txBody>
          <a:bodyPr/>
          <a:lstStyle>
            <a:lvl1pPr>
              <a:defRPr/>
            </a:lvl1pPr>
          </a:lstStyle>
          <a:p>
            <a:pPr lvl="0"/>
            <a:fld id="{958DC8A3-B649-4D0A-9DBF-214EDFC401D0}" type="slidenum">
              <a:t>‹N›</a:t>
            </a:fld>
            <a:endParaRPr lang="it-IT"/>
          </a:p>
        </p:txBody>
      </p:sp>
      <p:sp>
        <p:nvSpPr>
          <p:cNvPr id="8" name="Rettangolo 9"/>
          <p:cNvSpPr/>
          <p:nvPr/>
        </p:nvSpPr>
        <p:spPr>
          <a:xfrm>
            <a:off x="2520159" y="0"/>
            <a:ext cx="84005" cy="7559737"/>
          </a:xfrm>
          <a:prstGeom prst="rect">
            <a:avLst/>
          </a:prstGeom>
          <a:solidFill>
            <a:srgbClr val="FFFFFF"/>
          </a:solidFill>
          <a:ln cap="flat">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9" name="Ovale 7"/>
          <p:cNvSpPr/>
          <p:nvPr/>
        </p:nvSpPr>
        <p:spPr>
          <a:xfrm>
            <a:off x="2394831" y="3102641"/>
            <a:ext cx="231855" cy="2318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cap="rnd">
            <a:solidFill>
              <a:srgbClr val="308DA5">
                <a:alpha val="6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Gill Sans MT"/>
            </a:endParaRPr>
          </a:p>
        </p:txBody>
      </p:sp>
      <p:sp>
        <p:nvSpPr>
          <p:cNvPr id="10" name="Ovale 8"/>
          <p:cNvSpPr/>
          <p:nvPr/>
        </p:nvSpPr>
        <p:spPr>
          <a:xfrm>
            <a:off x="2654722" y="3026810"/>
            <a:ext cx="70564" cy="705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rnd">
            <a:solidFill>
              <a:srgbClr val="307F93">
                <a:alpha val="6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Gill Sans MT"/>
            </a:endParaRPr>
          </a:p>
        </p:txBody>
      </p:sp>
    </p:spTree>
    <p:extLst>
      <p:ext uri="{BB962C8B-B14F-4D97-AF65-F5344CB8AC3E}">
        <p14:creationId xmlns:p14="http://schemas.microsoft.com/office/powerpoint/2010/main" val="187706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a:xfrm>
            <a:off x="1582661" y="302382"/>
            <a:ext cx="8266111" cy="1259942"/>
          </a:xfrm>
        </p:spPr>
        <p:txBody>
          <a:bodyPr/>
          <a:lstStyle>
            <a:lvl1pPr>
              <a:defRPr/>
            </a:lvl1pPr>
          </a:lstStyle>
          <a:p>
            <a:pPr lvl="0"/>
            <a:r>
              <a:rPr lang="it-IT"/>
              <a:t>Fare clic per modificare lo stile del titolo</a:t>
            </a:r>
            <a:endParaRPr lang="en-US"/>
          </a:p>
        </p:txBody>
      </p:sp>
      <p:sp>
        <p:nvSpPr>
          <p:cNvPr id="3" name="Segnaposto contenuto 2"/>
          <p:cNvSpPr txBox="1">
            <a:spLocks noGrp="1"/>
          </p:cNvSpPr>
          <p:nvPr>
            <p:ph idx="1"/>
          </p:nvPr>
        </p:nvSpPr>
        <p:spPr>
          <a:xfrm>
            <a:off x="1582661" y="1679926"/>
            <a:ext cx="4032247" cy="5140583"/>
          </a:xfrm>
        </p:spPr>
        <p:txBody>
          <a:bodyPr/>
          <a:lstStyle>
            <a:lvl1pPr>
              <a:defRPr sz="3086"/>
            </a:lvl1pPr>
            <a:lvl2pPr>
              <a:defRPr sz="2646"/>
            </a:lvl2pPr>
            <a:lvl3pPr>
              <a:spcBef>
                <a:spcPts val="500"/>
              </a:spcBef>
              <a:defRPr sz="2205"/>
            </a:lvl3pPr>
            <a:lvl4pPr>
              <a:defRPr sz="1984"/>
            </a:lvl4pPr>
            <a:lvl5pPr>
              <a:defRPr sz="198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txBox="1">
            <a:spLocks noGrp="1"/>
          </p:cNvSpPr>
          <p:nvPr>
            <p:ph idx="2"/>
          </p:nvPr>
        </p:nvSpPr>
        <p:spPr>
          <a:xfrm>
            <a:off x="5816516" y="1679926"/>
            <a:ext cx="4032247" cy="5140583"/>
          </a:xfrm>
        </p:spPr>
        <p:txBody>
          <a:bodyPr/>
          <a:lstStyle>
            <a:lvl1pPr>
              <a:defRPr sz="3086"/>
            </a:lvl1pPr>
            <a:lvl2pPr>
              <a:defRPr sz="2646"/>
            </a:lvl2pPr>
            <a:lvl3pPr>
              <a:spcBef>
                <a:spcPts val="500"/>
              </a:spcBef>
              <a:defRPr sz="2205"/>
            </a:lvl3pPr>
            <a:lvl4pPr>
              <a:defRPr sz="1984"/>
            </a:lvl4pPr>
            <a:lvl5pPr>
              <a:defRPr sz="198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txBox="1">
            <a:spLocks noGrp="1"/>
          </p:cNvSpPr>
          <p:nvPr>
            <p:ph type="dt" sz="half" idx="7"/>
          </p:nvPr>
        </p:nvSpPr>
        <p:spPr/>
        <p:txBody>
          <a:bodyPr/>
          <a:lstStyle>
            <a:lvl1pPr>
              <a:defRPr/>
            </a:lvl1pPr>
          </a:lstStyle>
          <a:p>
            <a:pPr lvl="0"/>
            <a:fld id="{0F4F542F-4162-4E30-982E-41F8177FC33A}" type="datetime1">
              <a:rPr lang="it-IT"/>
              <a:pPr lvl="0"/>
              <a:t>24/04/2015</a:t>
            </a:fld>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16CCDB64-75FB-4247-8272-9735033F3A9E}" type="slidenum">
              <a:t>‹N›</a:t>
            </a:fld>
            <a:endParaRPr lang="it-IT"/>
          </a:p>
        </p:txBody>
      </p:sp>
    </p:spTree>
    <p:extLst>
      <p:ext uri="{BB962C8B-B14F-4D97-AF65-F5344CB8AC3E}">
        <p14:creationId xmlns:p14="http://schemas.microsoft.com/office/powerpoint/2010/main" val="359066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504035" y="5688317"/>
            <a:ext cx="9072567" cy="1259942"/>
          </a:xfrm>
        </p:spPr>
        <p:txBody>
          <a:bodyPr anchorCtr="1"/>
          <a:lstStyle>
            <a:lvl1pPr algn="ctr">
              <a:defRPr sz="4960" b="1"/>
            </a:lvl1pPr>
          </a:lstStyle>
          <a:p>
            <a:pPr lvl="0"/>
            <a:r>
              <a:rPr lang="it-IT"/>
              <a:t>Fare clic per modificare lo stile del titolo</a:t>
            </a:r>
            <a:endParaRPr lang="en-US"/>
          </a:p>
        </p:txBody>
      </p:sp>
      <p:sp>
        <p:nvSpPr>
          <p:cNvPr id="3" name="Segnaposto testo 2"/>
          <p:cNvSpPr txBox="1">
            <a:spLocks noGrp="1"/>
          </p:cNvSpPr>
          <p:nvPr>
            <p:ph type="body" idx="1"/>
          </p:nvPr>
        </p:nvSpPr>
        <p:spPr>
          <a:xfrm>
            <a:off x="504035" y="361864"/>
            <a:ext cx="4435470" cy="705569"/>
          </a:xfrm>
          <a:solidFill>
            <a:srgbClr val="FFFFFF"/>
          </a:solidFill>
          <a:ln w="10799">
            <a:solidFill>
              <a:srgbClr val="FFFFFF"/>
            </a:solidFill>
            <a:prstDash val="solid"/>
            <a:miter/>
          </a:ln>
        </p:spPr>
        <p:txBody>
          <a:bodyPr anchor="ctr"/>
          <a:lstStyle>
            <a:lvl1pPr marL="70555" indent="0">
              <a:spcBef>
                <a:spcPts val="110"/>
              </a:spcBef>
              <a:buNone/>
              <a:defRPr sz="2094"/>
            </a:lvl1pPr>
          </a:lstStyle>
          <a:p>
            <a:pPr lvl="0"/>
            <a:r>
              <a:rPr lang="it-IT"/>
              <a:t>Fare clic per modificare stili del testo dello schema</a:t>
            </a:r>
          </a:p>
        </p:txBody>
      </p:sp>
      <p:sp>
        <p:nvSpPr>
          <p:cNvPr id="4" name="Segnaposto testo 3"/>
          <p:cNvSpPr txBox="1">
            <a:spLocks noGrp="1"/>
          </p:cNvSpPr>
          <p:nvPr>
            <p:ph type="body" idx="3"/>
          </p:nvPr>
        </p:nvSpPr>
        <p:spPr>
          <a:xfrm>
            <a:off x="5141122" y="361864"/>
            <a:ext cx="4435470" cy="705569"/>
          </a:xfrm>
          <a:solidFill>
            <a:srgbClr val="FFFFFF"/>
          </a:solidFill>
          <a:ln w="10799">
            <a:solidFill>
              <a:srgbClr val="FFFFFF"/>
            </a:solidFill>
            <a:prstDash val="solid"/>
            <a:miter/>
          </a:ln>
        </p:spPr>
        <p:txBody>
          <a:bodyPr anchor="ctr"/>
          <a:lstStyle>
            <a:lvl1pPr marL="70555" indent="0">
              <a:spcBef>
                <a:spcPts val="110"/>
              </a:spcBef>
              <a:buNone/>
              <a:defRPr sz="2094"/>
            </a:lvl1pPr>
          </a:lstStyle>
          <a:p>
            <a:pPr lvl="0"/>
            <a:r>
              <a:rPr lang="it-IT"/>
              <a:t>Fare clic per modificare stili del testo dello schema</a:t>
            </a:r>
          </a:p>
        </p:txBody>
      </p:sp>
      <p:sp>
        <p:nvSpPr>
          <p:cNvPr id="5" name="Segnaposto contenuto 4"/>
          <p:cNvSpPr txBox="1">
            <a:spLocks noGrp="1"/>
          </p:cNvSpPr>
          <p:nvPr>
            <p:ph idx="2"/>
          </p:nvPr>
        </p:nvSpPr>
        <p:spPr>
          <a:xfrm>
            <a:off x="504035" y="1068512"/>
            <a:ext cx="4435470" cy="4535808"/>
          </a:xfrm>
          <a:ln w="10799">
            <a:solidFill>
              <a:srgbClr val="FFFFFF"/>
            </a:solidFill>
            <a:custDash>
              <a:ds d="299917" sp="299917"/>
            </a:custDash>
            <a:miter/>
          </a:ln>
        </p:spPr>
        <p:txBody>
          <a:bodyPr/>
          <a:lstStyle>
            <a:lvl1pPr marL="433416" indent="-302382">
              <a:spcBef>
                <a:spcPts val="770"/>
              </a:spcBef>
              <a:defRPr sz="2646"/>
            </a:lvl1pPr>
            <a:lvl2pPr>
              <a:spcBef>
                <a:spcPts val="770"/>
              </a:spcBef>
              <a:defRPr sz="2205"/>
            </a:lvl2pPr>
            <a:lvl3pPr>
              <a:spcBef>
                <a:spcPts val="770"/>
              </a:spcBef>
              <a:defRPr sz="1984"/>
            </a:lvl3pPr>
            <a:lvl4pPr>
              <a:spcBef>
                <a:spcPts val="770"/>
              </a:spcBef>
              <a:defRPr sz="1764"/>
            </a:lvl4pPr>
            <a:lvl5pPr>
              <a:spcBef>
                <a:spcPts val="77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txBox="1">
            <a:spLocks noGrp="1"/>
          </p:cNvSpPr>
          <p:nvPr>
            <p:ph idx="4"/>
          </p:nvPr>
        </p:nvSpPr>
        <p:spPr>
          <a:xfrm>
            <a:off x="5141122" y="1068512"/>
            <a:ext cx="4435470" cy="4535808"/>
          </a:xfrm>
          <a:ln w="10799">
            <a:solidFill>
              <a:srgbClr val="FFFFFF"/>
            </a:solidFill>
            <a:custDash>
              <a:ds d="299917" sp="299917"/>
            </a:custDash>
            <a:miter/>
          </a:ln>
        </p:spPr>
        <p:txBody>
          <a:bodyPr/>
          <a:lstStyle>
            <a:lvl1pPr marL="433416" indent="-302382">
              <a:spcBef>
                <a:spcPts val="770"/>
              </a:spcBef>
              <a:defRPr sz="2646"/>
            </a:lvl1pPr>
            <a:lvl2pPr>
              <a:spcBef>
                <a:spcPts val="770"/>
              </a:spcBef>
              <a:defRPr sz="2205"/>
            </a:lvl2pPr>
            <a:lvl3pPr>
              <a:spcBef>
                <a:spcPts val="770"/>
              </a:spcBef>
              <a:defRPr sz="1984"/>
            </a:lvl3pPr>
            <a:lvl4pPr>
              <a:spcBef>
                <a:spcPts val="770"/>
              </a:spcBef>
              <a:defRPr sz="1764"/>
            </a:lvl4pPr>
            <a:lvl5pPr>
              <a:spcBef>
                <a:spcPts val="77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txBox="1">
            <a:spLocks noGrp="1"/>
          </p:cNvSpPr>
          <p:nvPr>
            <p:ph type="dt" sz="half" idx="7"/>
          </p:nvPr>
        </p:nvSpPr>
        <p:spPr/>
        <p:txBody>
          <a:bodyPr/>
          <a:lstStyle>
            <a:lvl1pPr>
              <a:defRPr/>
            </a:lvl1pPr>
          </a:lstStyle>
          <a:p>
            <a:pPr lvl="0"/>
            <a:fld id="{E2CA29B9-9AA2-40E4-B1EF-22CD3F2C7E77}" type="datetime1">
              <a:rPr lang="it-IT"/>
              <a:pPr lvl="0"/>
              <a:t>24/04/2015</a:t>
            </a:fld>
            <a:endParaRPr lang="it-IT"/>
          </a:p>
        </p:txBody>
      </p:sp>
      <p:sp>
        <p:nvSpPr>
          <p:cNvPr id="8" name="Segnaposto piè di pagina 7"/>
          <p:cNvSpPr txBox="1">
            <a:spLocks noGrp="1"/>
          </p:cNvSpPr>
          <p:nvPr>
            <p:ph type="ftr" sz="quarter" idx="9"/>
          </p:nvPr>
        </p:nvSpPr>
        <p:spPr/>
        <p:txBody>
          <a:bodyPr/>
          <a:lstStyle>
            <a:lvl1pPr>
              <a:defRPr/>
            </a:lvl1pPr>
          </a:lstStyle>
          <a:p>
            <a:pPr lvl="0"/>
            <a:endParaRPr lang="it-IT"/>
          </a:p>
        </p:txBody>
      </p:sp>
      <p:sp>
        <p:nvSpPr>
          <p:cNvPr id="9" name="Segnaposto numero diapositiva 8"/>
          <p:cNvSpPr txBox="1">
            <a:spLocks noGrp="1"/>
          </p:cNvSpPr>
          <p:nvPr>
            <p:ph type="sldNum" sz="quarter" idx="8"/>
          </p:nvPr>
        </p:nvSpPr>
        <p:spPr/>
        <p:txBody>
          <a:bodyPr/>
          <a:lstStyle>
            <a:lvl1pPr>
              <a:defRPr/>
            </a:lvl1pPr>
          </a:lstStyle>
          <a:p>
            <a:pPr lvl="0"/>
            <a:fld id="{6CB12067-FBF6-4199-B3B7-45B57FD25DAC}" type="slidenum">
              <a:t>‹N›</a:t>
            </a:fld>
            <a:endParaRPr lang="it-IT"/>
          </a:p>
        </p:txBody>
      </p:sp>
    </p:spTree>
    <p:extLst>
      <p:ext uri="{BB962C8B-B14F-4D97-AF65-F5344CB8AC3E}">
        <p14:creationId xmlns:p14="http://schemas.microsoft.com/office/powerpoint/2010/main" val="251373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a:xfrm>
            <a:off x="1582661" y="302382"/>
            <a:ext cx="8266111" cy="1259942"/>
          </a:xfrm>
        </p:spPr>
        <p:txBody>
          <a:bodyPr/>
          <a:lstStyle>
            <a:lvl1pPr>
              <a:defRPr/>
            </a:lvl1pPr>
          </a:lstStyle>
          <a:p>
            <a:pPr lvl="0"/>
            <a:r>
              <a:rPr lang="it-IT"/>
              <a:t>Fare clic per modificare lo stile del titolo</a:t>
            </a:r>
            <a:endParaRPr lang="en-US"/>
          </a:p>
        </p:txBody>
      </p:sp>
      <p:sp>
        <p:nvSpPr>
          <p:cNvPr id="3" name="Segnaposto data 2"/>
          <p:cNvSpPr txBox="1">
            <a:spLocks noGrp="1"/>
          </p:cNvSpPr>
          <p:nvPr>
            <p:ph type="dt" sz="half" idx="7"/>
          </p:nvPr>
        </p:nvSpPr>
        <p:spPr/>
        <p:txBody>
          <a:bodyPr/>
          <a:lstStyle>
            <a:lvl1pPr>
              <a:defRPr/>
            </a:lvl1pPr>
          </a:lstStyle>
          <a:p>
            <a:pPr lvl="0"/>
            <a:fld id="{C04B40E2-CFCD-497B-8017-8915085DAF41}" type="datetime1">
              <a:rPr lang="it-IT"/>
              <a:pPr lvl="0"/>
              <a:t>24/04/2015</a:t>
            </a:fld>
            <a:endParaRPr lang="it-IT"/>
          </a:p>
        </p:txBody>
      </p:sp>
      <p:sp>
        <p:nvSpPr>
          <p:cNvPr id="4" name="Segnaposto piè di pagina 3"/>
          <p:cNvSpPr txBox="1">
            <a:spLocks noGrp="1"/>
          </p:cNvSpPr>
          <p:nvPr>
            <p:ph type="ftr" sz="quarter" idx="9"/>
          </p:nvPr>
        </p:nvSpPr>
        <p:spPr/>
        <p:txBody>
          <a:bodyPr/>
          <a:lstStyle>
            <a:lvl1pPr>
              <a:defRPr/>
            </a:lvl1pPr>
          </a:lstStyle>
          <a:p>
            <a:pPr lvl="0"/>
            <a:endParaRPr lang="it-IT"/>
          </a:p>
        </p:txBody>
      </p:sp>
      <p:sp>
        <p:nvSpPr>
          <p:cNvPr id="5" name="Segnaposto numero diapositiva 4"/>
          <p:cNvSpPr txBox="1">
            <a:spLocks noGrp="1"/>
          </p:cNvSpPr>
          <p:nvPr>
            <p:ph type="sldNum" sz="quarter" idx="8"/>
          </p:nvPr>
        </p:nvSpPr>
        <p:spPr/>
        <p:txBody>
          <a:bodyPr/>
          <a:lstStyle>
            <a:lvl1pPr>
              <a:defRPr/>
            </a:lvl1pPr>
          </a:lstStyle>
          <a:p>
            <a:pPr lvl="0"/>
            <a:fld id="{759C2536-3114-4A0C-9CF4-507597AF6A1D}" type="slidenum">
              <a:t>‹N›</a:t>
            </a:fld>
            <a:endParaRPr lang="it-IT"/>
          </a:p>
        </p:txBody>
      </p:sp>
    </p:spTree>
    <p:extLst>
      <p:ext uri="{BB962C8B-B14F-4D97-AF65-F5344CB8AC3E}">
        <p14:creationId xmlns:p14="http://schemas.microsoft.com/office/powerpoint/2010/main" val="288265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ttangolo 4"/>
          <p:cNvSpPr/>
          <p:nvPr/>
        </p:nvSpPr>
        <p:spPr>
          <a:xfrm>
            <a:off x="1118951" y="0"/>
            <a:ext cx="8961677" cy="755967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3" name="Segnaposto data 1"/>
          <p:cNvSpPr txBox="1">
            <a:spLocks noGrp="1"/>
          </p:cNvSpPr>
          <p:nvPr>
            <p:ph type="dt" sz="half" idx="7"/>
          </p:nvPr>
        </p:nvSpPr>
        <p:spPr/>
        <p:txBody>
          <a:bodyPr/>
          <a:lstStyle>
            <a:lvl1pPr>
              <a:defRPr/>
            </a:lvl1pPr>
          </a:lstStyle>
          <a:p>
            <a:pPr lvl="0"/>
            <a:fld id="{D0A7F44D-D44D-42F8-8F2A-3BEC3EBBC818}" type="datetime1">
              <a:rPr lang="it-IT"/>
              <a:pPr lvl="0"/>
              <a:t>24/04/2015</a:t>
            </a:fld>
            <a:endParaRPr lang="it-IT"/>
          </a:p>
        </p:txBody>
      </p:sp>
      <p:sp>
        <p:nvSpPr>
          <p:cNvPr id="4" name="Segnaposto piè di pagina 2"/>
          <p:cNvSpPr txBox="1">
            <a:spLocks noGrp="1"/>
          </p:cNvSpPr>
          <p:nvPr>
            <p:ph type="ftr" sz="quarter" idx="9"/>
          </p:nvPr>
        </p:nvSpPr>
        <p:spPr/>
        <p:txBody>
          <a:bodyPr/>
          <a:lstStyle>
            <a:lvl1pPr>
              <a:defRPr/>
            </a:lvl1pPr>
          </a:lstStyle>
          <a:p>
            <a:pPr lvl="0"/>
            <a:endParaRPr lang="it-IT"/>
          </a:p>
        </p:txBody>
      </p:sp>
      <p:sp>
        <p:nvSpPr>
          <p:cNvPr id="5" name="Segnaposto numero diapositiva 3"/>
          <p:cNvSpPr txBox="1">
            <a:spLocks noGrp="1"/>
          </p:cNvSpPr>
          <p:nvPr>
            <p:ph type="sldNum" sz="quarter" idx="8"/>
          </p:nvPr>
        </p:nvSpPr>
        <p:spPr/>
        <p:txBody>
          <a:bodyPr/>
          <a:lstStyle>
            <a:lvl1pPr>
              <a:defRPr/>
            </a:lvl1pPr>
          </a:lstStyle>
          <a:p>
            <a:pPr lvl="0"/>
            <a:fld id="{B1FCA1E8-40A7-43F0-B044-D37A4EBAD8FC}" type="slidenum">
              <a:t>‹N›</a:t>
            </a:fld>
            <a:endParaRPr lang="it-IT"/>
          </a:p>
        </p:txBody>
      </p:sp>
      <p:sp>
        <p:nvSpPr>
          <p:cNvPr id="6" name="Rettangolo 5"/>
          <p:cNvSpPr/>
          <p:nvPr/>
        </p:nvSpPr>
        <p:spPr>
          <a:xfrm>
            <a:off x="1118951" y="-64"/>
            <a:ext cx="80640" cy="7559737"/>
          </a:xfrm>
          <a:prstGeom prst="rect">
            <a:avLst/>
          </a:prstGeom>
          <a:solidFill>
            <a:srgbClr val="FFFFFF"/>
          </a:solidFill>
          <a:ln cap="flat">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Tree>
    <p:extLst>
      <p:ext uri="{BB962C8B-B14F-4D97-AF65-F5344CB8AC3E}">
        <p14:creationId xmlns:p14="http://schemas.microsoft.com/office/powerpoint/2010/main" val="308853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504035" y="238960"/>
            <a:ext cx="4200259" cy="1280946"/>
          </a:xfrm>
        </p:spPr>
        <p:txBody>
          <a:bodyPr anchor="b"/>
          <a:lstStyle>
            <a:lvl1pPr>
              <a:lnSpc>
                <a:spcPts val="2205"/>
              </a:lnSpc>
              <a:defRPr sz="2425" b="1" cap="all"/>
            </a:lvl1pPr>
          </a:lstStyle>
          <a:p>
            <a:pPr lvl="0"/>
            <a:r>
              <a:rPr lang="it-IT"/>
              <a:t>Fare clic per modificare lo stile del titolo</a:t>
            </a:r>
            <a:endParaRPr lang="en-US"/>
          </a:p>
        </p:txBody>
      </p:sp>
      <p:sp>
        <p:nvSpPr>
          <p:cNvPr id="3" name="Segnaposto testo 2"/>
          <p:cNvSpPr txBox="1">
            <a:spLocks noGrp="1"/>
          </p:cNvSpPr>
          <p:nvPr>
            <p:ph type="body" idx="2"/>
          </p:nvPr>
        </p:nvSpPr>
        <p:spPr>
          <a:xfrm>
            <a:off x="504035" y="1550913"/>
            <a:ext cx="4200259" cy="769970"/>
          </a:xfrm>
        </p:spPr>
        <p:txBody>
          <a:bodyPr/>
          <a:lstStyle>
            <a:lvl1pPr marL="50392" indent="0">
              <a:spcBef>
                <a:spcPts val="0"/>
              </a:spcBef>
              <a:buNone/>
              <a:defRPr sz="1543"/>
            </a:lvl1pPr>
          </a:lstStyle>
          <a:p>
            <a:pPr lvl="0"/>
            <a:r>
              <a:rPr lang="it-IT"/>
              <a:t>Fare clic per modificare stili del testo dello schema</a:t>
            </a:r>
          </a:p>
        </p:txBody>
      </p:sp>
      <p:sp>
        <p:nvSpPr>
          <p:cNvPr id="4" name="Segnaposto contenuto 3"/>
          <p:cNvSpPr txBox="1">
            <a:spLocks noGrp="1"/>
          </p:cNvSpPr>
          <p:nvPr>
            <p:ph idx="1"/>
          </p:nvPr>
        </p:nvSpPr>
        <p:spPr>
          <a:xfrm>
            <a:off x="504035" y="2351900"/>
            <a:ext cx="8988561" cy="4401062"/>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txBox="1">
            <a:spLocks noGrp="1"/>
          </p:cNvSpPr>
          <p:nvPr>
            <p:ph type="dt" sz="half" idx="7"/>
          </p:nvPr>
        </p:nvSpPr>
        <p:spPr/>
        <p:txBody>
          <a:bodyPr/>
          <a:lstStyle>
            <a:lvl1pPr>
              <a:defRPr/>
            </a:lvl1pPr>
          </a:lstStyle>
          <a:p>
            <a:pPr lvl="0"/>
            <a:fld id="{3BC96EE7-9872-44FD-AD39-F5257FFF68EC}" type="datetime1">
              <a:rPr lang="it-IT"/>
              <a:pPr lvl="0"/>
              <a:t>24/04/2015</a:t>
            </a:fld>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AA58286F-962B-40C0-9278-66B4E5F0399D}" type="slidenum">
              <a:t>‹N›</a:t>
            </a:fld>
            <a:endParaRPr lang="it-IT"/>
          </a:p>
        </p:txBody>
      </p:sp>
    </p:spTree>
    <p:extLst>
      <p:ext uri="{BB962C8B-B14F-4D97-AF65-F5344CB8AC3E}">
        <p14:creationId xmlns:p14="http://schemas.microsoft.com/office/powerpoint/2010/main" val="415859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489889" y="1175945"/>
            <a:ext cx="3024185" cy="2183907"/>
          </a:xfrm>
        </p:spPr>
        <p:txBody>
          <a:bodyPr anchor="b">
            <a:noAutofit/>
          </a:bodyPr>
          <a:lstStyle>
            <a:lvl1pPr>
              <a:defRPr sz="2315" b="1"/>
            </a:lvl1pPr>
          </a:lstStyle>
          <a:p>
            <a:pPr lvl="0"/>
            <a:r>
              <a:rPr lang="it-IT"/>
              <a:t>Fare clic per modificare lo stile del titolo</a:t>
            </a:r>
            <a:endParaRPr lang="en-US"/>
          </a:p>
        </p:txBody>
      </p:sp>
      <p:sp>
        <p:nvSpPr>
          <p:cNvPr id="3" name="Segnaposto data 4"/>
          <p:cNvSpPr txBox="1">
            <a:spLocks noGrp="1"/>
          </p:cNvSpPr>
          <p:nvPr>
            <p:ph type="dt" sz="half" idx="7"/>
          </p:nvPr>
        </p:nvSpPr>
        <p:spPr/>
        <p:txBody>
          <a:bodyPr/>
          <a:lstStyle>
            <a:lvl1pPr>
              <a:defRPr/>
            </a:lvl1pPr>
          </a:lstStyle>
          <a:p>
            <a:pPr lvl="0"/>
            <a:fld id="{34DA9660-639E-4DA5-94A4-E6F8A91CBF4D}" type="datetime1">
              <a:rPr lang="it-IT"/>
              <a:pPr lvl="0"/>
              <a:t>24/04/2015</a:t>
            </a:fld>
            <a:endParaRPr lang="it-IT"/>
          </a:p>
        </p:txBody>
      </p:sp>
      <p:sp>
        <p:nvSpPr>
          <p:cNvPr id="4" name="Segnaposto piè di pagina 5"/>
          <p:cNvSpPr txBox="1">
            <a:spLocks noGrp="1"/>
          </p:cNvSpPr>
          <p:nvPr>
            <p:ph type="ftr" sz="quarter" idx="9"/>
          </p:nvPr>
        </p:nvSpPr>
        <p:spPr/>
        <p:txBody>
          <a:bodyPr/>
          <a:lstStyle>
            <a:lvl1pPr>
              <a:defRPr/>
            </a:lvl1pPr>
          </a:lstStyle>
          <a:p>
            <a:pPr lvl="0"/>
            <a:endParaRPr lang="it-IT"/>
          </a:p>
        </p:txBody>
      </p:sp>
      <p:sp>
        <p:nvSpPr>
          <p:cNvPr id="5" name="Segnaposto numero diapositiva 6"/>
          <p:cNvSpPr txBox="1">
            <a:spLocks noGrp="1"/>
          </p:cNvSpPr>
          <p:nvPr>
            <p:ph type="sldNum" sz="quarter" idx="8"/>
          </p:nvPr>
        </p:nvSpPr>
        <p:spPr/>
        <p:txBody>
          <a:bodyPr/>
          <a:lstStyle>
            <a:lvl1pPr>
              <a:defRPr/>
            </a:lvl1pPr>
          </a:lstStyle>
          <a:p>
            <a:pPr lvl="0"/>
            <a:fld id="{2A922449-BE8F-4C2D-8EE2-8D7E79886D87}" type="slidenum">
              <a:t>‹N›</a:t>
            </a:fld>
            <a:endParaRPr lang="it-IT"/>
          </a:p>
        </p:txBody>
      </p:sp>
      <p:sp>
        <p:nvSpPr>
          <p:cNvPr id="6" name="Rettangolo 7"/>
          <p:cNvSpPr/>
          <p:nvPr/>
        </p:nvSpPr>
        <p:spPr>
          <a:xfrm>
            <a:off x="840050" y="1175945"/>
            <a:ext cx="5040309" cy="5039779"/>
          </a:xfrm>
          <a:prstGeom prst="rect">
            <a:avLst/>
          </a:prstGeom>
          <a:solidFill>
            <a:srgbClr val="FFFFFF"/>
          </a:solidFill>
          <a:ln w="88897" cap="sq">
            <a:solidFill>
              <a:srgbClr val="FFFFFF"/>
            </a:solidFill>
            <a:prstDash val="solid"/>
            <a:miter/>
          </a:ln>
          <a:effectLst>
            <a:outerShdw dist="18498" dir="5400000" algn="tl">
              <a:srgbClr val="000000">
                <a:alpha val="35000"/>
              </a:srgbClr>
            </a:outerShdw>
          </a:effectLst>
        </p:spPr>
        <p:txBody>
          <a:bodyPr vert="horz" wrap="square" lIns="100794" tIns="302382" rIns="91440" bIns="45720" anchor="t" anchorCtr="0" compatLnSpc="1">
            <a:normAutofit/>
          </a:bodyPr>
          <a:lstStyle/>
          <a:p>
            <a:pPr marL="0" marR="0" lvl="0" indent="-312459" algn="l" defTabSz="914400" rtl="0" fontAlgn="auto" hangingPunct="1">
              <a:lnSpc>
                <a:spcPts val="3305"/>
              </a:lnSpc>
              <a:spcBef>
                <a:spcPts val="660"/>
              </a:spcBef>
              <a:spcAft>
                <a:spcPts val="0"/>
              </a:spcAft>
              <a:buNone/>
              <a:tabLst/>
              <a:defRPr sz="1800" b="0" i="0" u="none" strike="noStrike" kern="0" cap="none" spc="0" baseline="0">
                <a:solidFill>
                  <a:srgbClr val="000000"/>
                </a:solidFill>
                <a:uFillTx/>
              </a:defRPr>
            </a:pPr>
            <a:endParaRPr lang="en-US" sz="3527" b="0" i="0" u="none" strike="noStrike" kern="1200" cap="none" spc="0" baseline="0">
              <a:solidFill>
                <a:srgbClr val="000000"/>
              </a:solidFill>
              <a:uFillTx/>
              <a:latin typeface="Gill Sans MT"/>
            </a:endParaRPr>
          </a:p>
        </p:txBody>
      </p:sp>
      <p:sp>
        <p:nvSpPr>
          <p:cNvPr id="7" name="Segnaposto immagine 2"/>
          <p:cNvSpPr txBox="1">
            <a:spLocks noGrp="1"/>
          </p:cNvSpPr>
          <p:nvPr>
            <p:ph type="pic" idx="1"/>
          </p:nvPr>
        </p:nvSpPr>
        <p:spPr>
          <a:xfrm>
            <a:off x="924056" y="1259951"/>
            <a:ext cx="4872298" cy="3874120"/>
          </a:xfrm>
          <a:solidFill>
            <a:srgbClr val="E7DEC9"/>
          </a:solidFill>
        </p:spPr>
        <p:txBody>
          <a:bodyPr tIns="274320"/>
          <a:lstStyle>
            <a:lvl1pPr marL="0" indent="0">
              <a:buNone/>
              <a:defRPr/>
            </a:lvl1pPr>
          </a:lstStyle>
          <a:p>
            <a:pPr lvl="0"/>
            <a:r>
              <a:rPr lang="it-IT"/>
              <a:t>Fare clic sull'icona per inserire un'immagine</a:t>
            </a:r>
            <a:endParaRPr lang="en-US"/>
          </a:p>
        </p:txBody>
      </p:sp>
      <p:sp>
        <p:nvSpPr>
          <p:cNvPr id="8" name="Elaborazione 8"/>
          <p:cNvSpPr/>
          <p:nvPr/>
        </p:nvSpPr>
        <p:spPr>
          <a:xfrm rot="19468682">
            <a:off x="437366" y="1051980"/>
            <a:ext cx="756044" cy="225216"/>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cap="rnd">
            <a:solidFill>
              <a:srgbClr val="FFFFFF"/>
            </a:solidFill>
            <a:prstDash val="solid"/>
            <a:miter/>
          </a:ln>
          <a:effectLst>
            <a:outerShdw dist="25395" dir="3299969" algn="tl">
              <a:srgbClr val="EBDAB1">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9" name="Elaborazione 9"/>
          <p:cNvSpPr/>
          <p:nvPr/>
        </p:nvSpPr>
        <p:spPr>
          <a:xfrm rot="2103369" flipH="1">
            <a:off x="5516199" y="1032635"/>
            <a:ext cx="715728" cy="225216"/>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cap="rnd">
            <a:solidFill>
              <a:srgbClr val="FFFFFF"/>
            </a:solidFill>
            <a:prstDash val="solid"/>
            <a:miter/>
          </a:ln>
          <a:effectLst>
            <a:outerShdw dist="25395" dir="3299969" algn="tl">
              <a:srgbClr val="E7DEC9">
                <a:alpha val="2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10" name="Segnaposto testo 3"/>
          <p:cNvSpPr txBox="1">
            <a:spLocks noGrp="1"/>
          </p:cNvSpPr>
          <p:nvPr>
            <p:ph type="body" idx="2"/>
          </p:nvPr>
        </p:nvSpPr>
        <p:spPr>
          <a:xfrm>
            <a:off x="924056" y="5291769"/>
            <a:ext cx="4872298" cy="839967"/>
          </a:xfrm>
        </p:spPr>
        <p:txBody>
          <a:bodyPr anchor="ctr"/>
          <a:lstStyle>
            <a:lvl1pPr marL="0" indent="0">
              <a:lnSpc>
                <a:spcPts val="1765"/>
              </a:lnSpc>
              <a:spcBef>
                <a:spcPts val="0"/>
              </a:spcBef>
              <a:buNone/>
              <a:defRPr sz="1543">
                <a:solidFill>
                  <a:srgbClr val="777777"/>
                </a:solidFill>
              </a:defRPr>
            </a:lvl1pPr>
          </a:lstStyle>
          <a:p>
            <a:pPr lvl="0"/>
            <a:r>
              <a:rPr lang="it-IT"/>
              <a:t>Fare clic per modificare stili del testo dello schema</a:t>
            </a:r>
          </a:p>
        </p:txBody>
      </p:sp>
    </p:spTree>
    <p:extLst>
      <p:ext uri="{BB962C8B-B14F-4D97-AF65-F5344CB8AC3E}">
        <p14:creationId xmlns:p14="http://schemas.microsoft.com/office/powerpoint/2010/main" val="2903085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extLst>
      <p:ext uri="{BB962C8B-B14F-4D97-AF65-F5344CB8AC3E}">
        <p14:creationId xmlns:p14="http://schemas.microsoft.com/office/powerpoint/2010/main" val="324930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F84E3E8A-0822-4365-AAA2-205FC5FDA90F}"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12173BCC-A144-4AE7-8856-6CEB85E644EB}" type="slidenum">
              <a:t>‹N›</a:t>
            </a:fld>
            <a:endParaRPr lang="it-IT"/>
          </a:p>
        </p:txBody>
      </p:sp>
    </p:spTree>
    <p:extLst>
      <p:ext uri="{BB962C8B-B14F-4D97-AF65-F5344CB8AC3E}">
        <p14:creationId xmlns:p14="http://schemas.microsoft.com/office/powerpoint/2010/main" val="206417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560469" y="302739"/>
            <a:ext cx="2016123" cy="6450223"/>
          </a:xfrm>
        </p:spPr>
        <p:txBody>
          <a:bodyPr vert="eaVert"/>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a:xfrm>
            <a:off x="1260079" y="302739"/>
            <a:ext cx="6132377" cy="645022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62EB7DFE-8F7B-4B4B-94E6-E70F98FA513B}"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76D286BB-5023-4201-9265-17E0CE740CBB}" type="slidenum">
              <a:t>‹N›</a:t>
            </a:fld>
            <a:endParaRPr lang="it-IT"/>
          </a:p>
        </p:txBody>
      </p:sp>
    </p:spTree>
    <p:extLst>
      <p:ext uri="{BB962C8B-B14F-4D97-AF65-F5344CB8AC3E}">
        <p14:creationId xmlns:p14="http://schemas.microsoft.com/office/powerpoint/2010/main" val="2693546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Connettore 1 6"/>
          <p:cNvSpPr/>
          <p:nvPr/>
        </p:nvSpPr>
        <p:spPr>
          <a:xfrm>
            <a:off x="567037" y="589727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
        <p:nvSpPr>
          <p:cNvPr id="3" name="Titolo 28"/>
          <p:cNvSpPr txBox="1">
            <a:spLocks noGrp="1"/>
          </p:cNvSpPr>
          <p:nvPr>
            <p:ph type="ctrTitle"/>
          </p:nvPr>
        </p:nvSpPr>
        <p:spPr>
          <a:xfrm>
            <a:off x="420029" y="5349989"/>
            <a:ext cx="9324575" cy="1347441"/>
          </a:xfrm>
        </p:spPr>
        <p:txBody>
          <a:bodyPr anchor="t"/>
          <a:lstStyle>
            <a:lvl1pPr>
              <a:defRPr/>
            </a:lvl1pPr>
          </a:lstStyle>
          <a:p>
            <a:pPr lvl="0"/>
            <a:r>
              <a:rPr lang="it-IT"/>
              <a:t>Fare clic per modificare lo stile del titolo</a:t>
            </a:r>
            <a:endParaRPr lang="en-US"/>
          </a:p>
        </p:txBody>
      </p:sp>
      <p:sp>
        <p:nvSpPr>
          <p:cNvPr id="4" name="Sottotitolo 8"/>
          <p:cNvSpPr txBox="1">
            <a:spLocks noGrp="1"/>
          </p:cNvSpPr>
          <p:nvPr>
            <p:ph type="subTitle" idx="1"/>
          </p:nvPr>
        </p:nvSpPr>
        <p:spPr>
          <a:xfrm>
            <a:off x="420029" y="4283817"/>
            <a:ext cx="9324575" cy="1007961"/>
          </a:xfrm>
        </p:spPr>
        <p:txBody>
          <a:bodyPr anchor="b"/>
          <a:lstStyle>
            <a:lvl1pPr marL="0" indent="0">
              <a:spcBef>
                <a:spcPts val="600"/>
              </a:spcBef>
              <a:buNone/>
              <a:defRPr sz="2646">
                <a:solidFill>
                  <a:srgbClr val="443329"/>
                </a:solidFill>
              </a:defRPr>
            </a:lvl1pPr>
          </a:lstStyle>
          <a:p>
            <a:pPr lvl="0"/>
            <a:r>
              <a:rPr lang="it-IT"/>
              <a:t>Fare clic per modificare lo stile del sottotitolo dello schema</a:t>
            </a:r>
            <a:endParaRPr lang="en-US"/>
          </a:p>
        </p:txBody>
      </p:sp>
      <p:sp>
        <p:nvSpPr>
          <p:cNvPr id="5" name="Segnaposto data 15"/>
          <p:cNvSpPr txBox="1">
            <a:spLocks noGrp="1"/>
          </p:cNvSpPr>
          <p:nvPr>
            <p:ph type="dt" sz="half" idx="7"/>
          </p:nvPr>
        </p:nvSpPr>
        <p:spPr/>
        <p:txBody>
          <a:bodyPr/>
          <a:lstStyle>
            <a:lvl1pPr>
              <a:defRPr/>
            </a:lvl1pPr>
          </a:lstStyle>
          <a:p>
            <a:pPr lvl="0"/>
            <a:fld id="{31B561A8-BF37-4971-902D-A94176C505B9}" type="datetime1">
              <a:rPr lang="it-IT"/>
              <a:pPr lvl="0"/>
              <a:t>24/04/2015</a:t>
            </a:fld>
            <a:endParaRPr lang="it-IT"/>
          </a:p>
        </p:txBody>
      </p:sp>
      <p:sp>
        <p:nvSpPr>
          <p:cNvPr id="6" name="Segnaposto piè di pagina 1"/>
          <p:cNvSpPr txBox="1">
            <a:spLocks noGrp="1"/>
          </p:cNvSpPr>
          <p:nvPr>
            <p:ph type="ftr" sz="quarter" idx="9"/>
          </p:nvPr>
        </p:nvSpPr>
        <p:spPr/>
        <p:txBody>
          <a:bodyPr/>
          <a:lstStyle>
            <a:lvl1pPr>
              <a:defRPr/>
            </a:lvl1pPr>
          </a:lstStyle>
          <a:p>
            <a:pPr lvl="0"/>
            <a:endParaRPr lang="it-IT"/>
          </a:p>
        </p:txBody>
      </p:sp>
      <p:sp>
        <p:nvSpPr>
          <p:cNvPr id="7" name="Segnaposto numero diapositiva 14"/>
          <p:cNvSpPr txBox="1">
            <a:spLocks noGrp="1"/>
          </p:cNvSpPr>
          <p:nvPr>
            <p:ph type="sldNum" sz="quarter" idx="8"/>
          </p:nvPr>
        </p:nvSpPr>
        <p:spPr>
          <a:xfrm>
            <a:off x="9072557" y="7136334"/>
            <a:ext cx="836694" cy="272143"/>
          </a:xfrm>
        </p:spPr>
        <p:txBody>
          <a:bodyPr/>
          <a:lstStyle>
            <a:lvl1pPr>
              <a:defRPr/>
            </a:lvl1pPr>
          </a:lstStyle>
          <a:p>
            <a:pPr lvl="0"/>
            <a:fld id="{738CA8F2-9ACB-40DE-AC8A-212604A4FB63}" type="slidenum">
              <a:t>‹N›</a:t>
            </a:fld>
            <a:endParaRPr lang="it-IT"/>
          </a:p>
        </p:txBody>
      </p:sp>
    </p:spTree>
    <p:extLst>
      <p:ext uri="{BB962C8B-B14F-4D97-AF65-F5344CB8AC3E}">
        <p14:creationId xmlns:p14="http://schemas.microsoft.com/office/powerpoint/2010/main" val="309121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2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contenuto 26"/>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24"/>
          <p:cNvSpPr txBox="1">
            <a:spLocks noGrp="1"/>
          </p:cNvSpPr>
          <p:nvPr>
            <p:ph type="dt" sz="half" idx="7"/>
          </p:nvPr>
        </p:nvSpPr>
        <p:spPr/>
        <p:txBody>
          <a:bodyPr/>
          <a:lstStyle>
            <a:lvl1pPr>
              <a:defRPr/>
            </a:lvl1pPr>
          </a:lstStyle>
          <a:p>
            <a:pPr lvl="0"/>
            <a:fld id="{CD019F4C-120D-44EE-8F92-CB80B71E0F48}" type="datetime1">
              <a:rPr lang="it-IT"/>
              <a:pPr lvl="0"/>
              <a:t>24/04/2015</a:t>
            </a:fld>
            <a:endParaRPr lang="it-IT"/>
          </a:p>
        </p:txBody>
      </p:sp>
      <p:sp>
        <p:nvSpPr>
          <p:cNvPr id="5" name="Segnaposto piè di pagina 18"/>
          <p:cNvSpPr txBox="1">
            <a:spLocks noGrp="1"/>
          </p:cNvSpPr>
          <p:nvPr>
            <p:ph type="ftr" sz="quarter" idx="9"/>
          </p:nvPr>
        </p:nvSpPr>
        <p:spPr>
          <a:xfrm>
            <a:off x="3948242" y="83996"/>
            <a:ext cx="3192197" cy="318485"/>
          </a:xfrm>
        </p:spPr>
        <p:txBody>
          <a:bodyPr/>
          <a:lstStyle>
            <a:lvl1pPr>
              <a:defRPr/>
            </a:lvl1pPr>
          </a:lstStyle>
          <a:p>
            <a:pPr lvl="0"/>
            <a:endParaRPr lang="it-IT"/>
          </a:p>
        </p:txBody>
      </p:sp>
      <p:sp>
        <p:nvSpPr>
          <p:cNvPr id="6" name="Segnaposto numero diapositiva 15"/>
          <p:cNvSpPr txBox="1">
            <a:spLocks noGrp="1"/>
          </p:cNvSpPr>
          <p:nvPr>
            <p:ph type="sldNum" sz="quarter" idx="8"/>
          </p:nvPr>
        </p:nvSpPr>
        <p:spPr>
          <a:xfrm>
            <a:off x="9072557" y="7136334"/>
            <a:ext cx="836694" cy="272143"/>
          </a:xfrm>
        </p:spPr>
        <p:txBody>
          <a:bodyPr/>
          <a:lstStyle>
            <a:lvl1pPr>
              <a:defRPr/>
            </a:lvl1pPr>
          </a:lstStyle>
          <a:p>
            <a:pPr lvl="0"/>
            <a:fld id="{BEAFB633-AAAF-44DB-AA1F-616CA0073C4E}" type="slidenum">
              <a:t>‹N›</a:t>
            </a:fld>
            <a:endParaRPr lang="it-IT"/>
          </a:p>
        </p:txBody>
      </p:sp>
    </p:spTree>
    <p:extLst>
      <p:ext uri="{BB962C8B-B14F-4D97-AF65-F5344CB8AC3E}">
        <p14:creationId xmlns:p14="http://schemas.microsoft.com/office/powerpoint/2010/main" val="358032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a:blip r:embed="rId2"/>
          <a:stretch>
            <a:fillRect/>
          </a:stretch>
        </a:blipFill>
        <a:effectLst/>
      </p:bgPr>
    </p:bg>
    <p:spTree>
      <p:nvGrpSpPr>
        <p:cNvPr id="1" name=""/>
        <p:cNvGrpSpPr/>
        <p:nvPr/>
      </p:nvGrpSpPr>
      <p:grpSpPr>
        <a:xfrm>
          <a:off x="0" y="0"/>
          <a:ext cx="0" cy="0"/>
          <a:chOff x="0" y="0"/>
          <a:chExt cx="0" cy="0"/>
        </a:xfrm>
      </p:grpSpPr>
      <p:sp>
        <p:nvSpPr>
          <p:cNvPr id="2" name="Connettore 1 6"/>
          <p:cNvSpPr/>
          <p:nvPr/>
        </p:nvSpPr>
        <p:spPr>
          <a:xfrm>
            <a:off x="567037" y="379736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Franklin Gothic Book"/>
            </a:endParaRPr>
          </a:p>
        </p:txBody>
      </p:sp>
      <p:sp>
        <p:nvSpPr>
          <p:cNvPr id="3" name="Segnaposto testo 5"/>
          <p:cNvSpPr txBox="1">
            <a:spLocks noGrp="1"/>
          </p:cNvSpPr>
          <p:nvPr>
            <p:ph type="body" idx="1"/>
          </p:nvPr>
        </p:nvSpPr>
        <p:spPr>
          <a:xfrm>
            <a:off x="420029" y="1847920"/>
            <a:ext cx="9324575" cy="1343939"/>
          </a:xfrm>
        </p:spPr>
        <p:txBody>
          <a:bodyPr anchor="b"/>
          <a:lstStyle>
            <a:lvl1pPr marL="0" indent="0" algn="r">
              <a:spcBef>
                <a:spcPts val="500"/>
              </a:spcBef>
              <a:buNone/>
              <a:defRPr sz="2205">
                <a:solidFill>
                  <a:srgbClr val="DDD2B1"/>
                </a:solidFill>
              </a:defRPr>
            </a:lvl1pPr>
          </a:lstStyle>
          <a:p>
            <a:pPr lvl="0"/>
            <a:r>
              <a:rPr lang="it-IT"/>
              <a:t>Fare clic per modificare stili del testo dello schema</a:t>
            </a:r>
          </a:p>
        </p:txBody>
      </p:sp>
      <p:sp>
        <p:nvSpPr>
          <p:cNvPr id="4" name="Segnaposto data 18"/>
          <p:cNvSpPr txBox="1">
            <a:spLocks noGrp="1"/>
          </p:cNvSpPr>
          <p:nvPr>
            <p:ph type="dt" sz="half" idx="7"/>
          </p:nvPr>
        </p:nvSpPr>
        <p:spPr/>
        <p:txBody>
          <a:bodyPr/>
          <a:lstStyle>
            <a:lvl1pPr>
              <a:defRPr/>
            </a:lvl1pPr>
          </a:lstStyle>
          <a:p>
            <a:pPr lvl="0"/>
            <a:fld id="{8B02CDB4-332E-48EE-9B4B-D0FBEECED118}" type="datetime1">
              <a:rPr lang="it-IT"/>
              <a:pPr lvl="0"/>
              <a:t>24/04/2015</a:t>
            </a:fld>
            <a:endParaRPr lang="it-IT"/>
          </a:p>
        </p:txBody>
      </p:sp>
      <p:sp>
        <p:nvSpPr>
          <p:cNvPr id="5" name="Segnaposto piè di pagina 10"/>
          <p:cNvSpPr txBox="1">
            <a:spLocks noGrp="1"/>
          </p:cNvSpPr>
          <p:nvPr>
            <p:ph type="ftr" sz="quarter" idx="9"/>
          </p:nvPr>
        </p:nvSpPr>
        <p:spPr/>
        <p:txBody>
          <a:bodyPr/>
          <a:lstStyle>
            <a:lvl1pPr>
              <a:defRPr/>
            </a:lvl1pPr>
          </a:lstStyle>
          <a:p>
            <a:pPr lvl="0"/>
            <a:endParaRPr lang="it-IT"/>
          </a:p>
        </p:txBody>
      </p:sp>
      <p:sp>
        <p:nvSpPr>
          <p:cNvPr id="6" name="Segnaposto numero diapositiva 15"/>
          <p:cNvSpPr txBox="1">
            <a:spLocks noGrp="1"/>
          </p:cNvSpPr>
          <p:nvPr>
            <p:ph type="sldNum" sz="quarter" idx="8"/>
          </p:nvPr>
        </p:nvSpPr>
        <p:spPr/>
        <p:txBody>
          <a:bodyPr/>
          <a:lstStyle>
            <a:lvl1pPr>
              <a:defRPr/>
            </a:lvl1pPr>
          </a:lstStyle>
          <a:p>
            <a:pPr lvl="0"/>
            <a:fld id="{F627F3D8-1577-4E7F-81E8-1178731621F5}" type="slidenum">
              <a:t>‹N›</a:t>
            </a:fld>
            <a:endParaRPr lang="it-IT"/>
          </a:p>
        </p:txBody>
      </p:sp>
      <p:sp>
        <p:nvSpPr>
          <p:cNvPr id="7" name="Titolo 7"/>
          <p:cNvSpPr txBox="1">
            <a:spLocks noGrp="1"/>
          </p:cNvSpPr>
          <p:nvPr>
            <p:ph type="title"/>
          </p:nvPr>
        </p:nvSpPr>
        <p:spPr>
          <a:xfrm>
            <a:off x="198964" y="3248616"/>
            <a:ext cx="9576593" cy="1306046"/>
          </a:xfrm>
        </p:spPr>
        <p:txBody>
          <a:bodyPr anchor="t"/>
          <a:lstStyle>
            <a:lvl1pPr algn="r">
              <a:defRPr>
                <a:solidFill>
                  <a:srgbClr val="FBEEC9"/>
                </a:solidFill>
              </a:defRPr>
            </a:lvl1pPr>
          </a:lstStyle>
          <a:p>
            <a:pPr lvl="0"/>
            <a:r>
              <a:rPr lang="it-IT"/>
              <a:t>Fare clic per modificare lo stile del titolo</a:t>
            </a:r>
            <a:endParaRPr lang="en-US"/>
          </a:p>
        </p:txBody>
      </p:sp>
    </p:spTree>
    <p:extLst>
      <p:ext uri="{BB962C8B-B14F-4D97-AF65-F5344CB8AC3E}">
        <p14:creationId xmlns:p14="http://schemas.microsoft.com/office/powerpoint/2010/main" val="293411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9"/>
          <p:cNvSpPr txBox="1">
            <a:spLocks noGrp="1"/>
          </p:cNvSpPr>
          <p:nvPr>
            <p:ph type="title"/>
          </p:nvPr>
        </p:nvSpPr>
        <p:spPr>
          <a:xfrm>
            <a:off x="332658" y="503980"/>
            <a:ext cx="9576593" cy="927320"/>
          </a:xfrm>
        </p:spPr>
        <p:txBody>
          <a:bodyPr/>
          <a:lstStyle>
            <a:lvl1pPr>
              <a:defRPr/>
            </a:lvl1pPr>
          </a:lstStyle>
          <a:p>
            <a:pPr lvl="0"/>
            <a:r>
              <a:rPr lang="it-IT"/>
              <a:t>Fare clic per modificare lo stile del titolo</a:t>
            </a:r>
            <a:endParaRPr lang="en-US"/>
          </a:p>
        </p:txBody>
      </p:sp>
      <p:sp>
        <p:nvSpPr>
          <p:cNvPr id="3" name="Segnaposto contenuto 13"/>
          <p:cNvSpPr txBox="1">
            <a:spLocks noGrp="1"/>
          </p:cNvSpPr>
          <p:nvPr>
            <p:ph idx="1"/>
          </p:nvPr>
        </p:nvSpPr>
        <p:spPr>
          <a:xfrm>
            <a:off x="336023" y="1763923"/>
            <a:ext cx="4620289" cy="5207773"/>
          </a:xfrm>
        </p:spPr>
        <p:txBody>
          <a:bodyPr/>
          <a:lstStyle>
            <a:lvl1pPr>
              <a:spcBef>
                <a:spcPts val="700"/>
              </a:spcBef>
              <a:defRPr sz="3086"/>
            </a:lvl1pPr>
            <a:lvl2pPr>
              <a:spcBef>
                <a:spcPts val="600"/>
              </a:spcBef>
              <a:defRPr sz="2646"/>
            </a:lvl2pPr>
            <a:lvl3pPr>
              <a:spcBef>
                <a:spcPts val="500"/>
              </a:spcBef>
              <a:defRPr sz="2205"/>
            </a:lvl3pPr>
            <a:lvl4pPr>
              <a:defRPr sz="1984"/>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12"/>
          <p:cNvSpPr txBox="1">
            <a:spLocks noGrp="1"/>
          </p:cNvSpPr>
          <p:nvPr>
            <p:ph idx="2"/>
          </p:nvPr>
        </p:nvSpPr>
        <p:spPr>
          <a:xfrm>
            <a:off x="5124315" y="1763923"/>
            <a:ext cx="4788301" cy="5207773"/>
          </a:xfrm>
        </p:spPr>
        <p:txBody>
          <a:bodyPr/>
          <a:lstStyle>
            <a:lvl1pPr>
              <a:spcBef>
                <a:spcPts val="700"/>
              </a:spcBef>
              <a:defRPr sz="3086"/>
            </a:lvl1pPr>
            <a:lvl2pPr>
              <a:spcBef>
                <a:spcPts val="600"/>
              </a:spcBef>
              <a:defRPr sz="2646"/>
            </a:lvl2pPr>
            <a:lvl3pPr>
              <a:spcBef>
                <a:spcPts val="500"/>
              </a:spcBef>
              <a:defRPr sz="2205"/>
            </a:lvl3pPr>
            <a:lvl4pPr>
              <a:defRPr sz="1984"/>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20"/>
          <p:cNvSpPr txBox="1">
            <a:spLocks noGrp="1"/>
          </p:cNvSpPr>
          <p:nvPr>
            <p:ph type="dt" sz="half" idx="7"/>
          </p:nvPr>
        </p:nvSpPr>
        <p:spPr/>
        <p:txBody>
          <a:bodyPr/>
          <a:lstStyle>
            <a:lvl1pPr>
              <a:defRPr/>
            </a:lvl1pPr>
          </a:lstStyle>
          <a:p>
            <a:pPr lvl="0"/>
            <a:fld id="{F65B0844-982B-4F23-B580-8596CCB7002A}" type="datetime1">
              <a:rPr lang="it-IT"/>
              <a:pPr lvl="0"/>
              <a:t>24/04/2015</a:t>
            </a:fld>
            <a:endParaRPr lang="it-IT"/>
          </a:p>
        </p:txBody>
      </p:sp>
      <p:sp>
        <p:nvSpPr>
          <p:cNvPr id="6" name="Segnaposto piè di pagina 9"/>
          <p:cNvSpPr txBox="1">
            <a:spLocks noGrp="1"/>
          </p:cNvSpPr>
          <p:nvPr>
            <p:ph type="ftr" sz="quarter" idx="9"/>
          </p:nvPr>
        </p:nvSpPr>
        <p:spPr/>
        <p:txBody>
          <a:bodyPr/>
          <a:lstStyle>
            <a:lvl1pPr>
              <a:defRPr/>
            </a:lvl1pPr>
          </a:lstStyle>
          <a:p>
            <a:pPr lvl="0"/>
            <a:endParaRPr lang="it-IT"/>
          </a:p>
        </p:txBody>
      </p:sp>
      <p:sp>
        <p:nvSpPr>
          <p:cNvPr id="7" name="Segnaposto numero diapositiva 30"/>
          <p:cNvSpPr txBox="1">
            <a:spLocks noGrp="1"/>
          </p:cNvSpPr>
          <p:nvPr>
            <p:ph type="sldNum" sz="quarter" idx="8"/>
          </p:nvPr>
        </p:nvSpPr>
        <p:spPr/>
        <p:txBody>
          <a:bodyPr/>
          <a:lstStyle>
            <a:lvl1pPr>
              <a:defRPr/>
            </a:lvl1pPr>
          </a:lstStyle>
          <a:p>
            <a:pPr lvl="0"/>
            <a:fld id="{A207E2D7-3E8E-4E3A-A201-D109E46AE9AC}" type="slidenum">
              <a:t>‹N›</a:t>
            </a:fld>
            <a:endParaRPr lang="it-IT"/>
          </a:p>
        </p:txBody>
      </p:sp>
    </p:spTree>
    <p:extLst>
      <p:ext uri="{BB962C8B-B14F-4D97-AF65-F5344CB8AC3E}">
        <p14:creationId xmlns:p14="http://schemas.microsoft.com/office/powerpoint/2010/main" val="115301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28"/>
          <p:cNvSpPr txBox="1">
            <a:spLocks noGrp="1"/>
          </p:cNvSpPr>
          <p:nvPr>
            <p:ph type="title"/>
          </p:nvPr>
        </p:nvSpPr>
        <p:spPr>
          <a:xfrm>
            <a:off x="336023" y="5963744"/>
            <a:ext cx="9492587" cy="972958"/>
          </a:xfrm>
        </p:spPr>
        <p:txBody>
          <a:bodyPr/>
          <a:lstStyle>
            <a:lvl1pPr>
              <a:defRPr/>
            </a:lvl1pPr>
          </a:lstStyle>
          <a:p>
            <a:pPr lvl="0"/>
            <a:r>
              <a:rPr lang="it-IT"/>
              <a:t>Fare clic per modificare lo stile del titolo</a:t>
            </a:r>
            <a:endParaRPr lang="en-US"/>
          </a:p>
        </p:txBody>
      </p:sp>
      <p:sp>
        <p:nvSpPr>
          <p:cNvPr id="3" name="Segnaposto testo 12"/>
          <p:cNvSpPr txBox="1">
            <a:spLocks noGrp="1"/>
          </p:cNvSpPr>
          <p:nvPr>
            <p:ph type="body" idx="1"/>
          </p:nvPr>
        </p:nvSpPr>
        <p:spPr>
          <a:xfrm>
            <a:off x="310274" y="734967"/>
            <a:ext cx="4730035" cy="705221"/>
          </a:xfrm>
        </p:spPr>
        <p:txBody>
          <a:bodyPr anchor="ctr"/>
          <a:lstStyle>
            <a:lvl1pPr marL="0" indent="0">
              <a:spcBef>
                <a:spcPts val="500"/>
              </a:spcBef>
              <a:buNone/>
              <a:defRPr sz="1984" cap="all">
                <a:solidFill>
                  <a:srgbClr val="B0761F"/>
                </a:solidFill>
                <a:latin typeface="Franklin Gothic Medium"/>
              </a:defRPr>
            </a:lvl1pPr>
          </a:lstStyle>
          <a:p>
            <a:pPr lvl="0"/>
            <a:r>
              <a:rPr lang="it-IT"/>
              <a:t>Fare clic per modificare stili del testo dello schema</a:t>
            </a:r>
          </a:p>
        </p:txBody>
      </p:sp>
      <p:sp>
        <p:nvSpPr>
          <p:cNvPr id="4" name="Segnaposto testo 24"/>
          <p:cNvSpPr txBox="1">
            <a:spLocks noGrp="1"/>
          </p:cNvSpPr>
          <p:nvPr>
            <p:ph type="body" idx="3"/>
          </p:nvPr>
        </p:nvSpPr>
        <p:spPr>
          <a:xfrm>
            <a:off x="5120813" y="734967"/>
            <a:ext cx="4731901" cy="705221"/>
          </a:xfrm>
        </p:spPr>
        <p:txBody>
          <a:bodyPr anchor="ctr"/>
          <a:lstStyle>
            <a:lvl1pPr marL="0" indent="0">
              <a:spcBef>
                <a:spcPts val="500"/>
              </a:spcBef>
              <a:buNone/>
              <a:defRPr sz="1984" cap="all">
                <a:solidFill>
                  <a:srgbClr val="B0761F"/>
                </a:solidFill>
                <a:latin typeface="Franklin Gothic Medium"/>
              </a:defRPr>
            </a:lvl1pPr>
          </a:lstStyle>
          <a:p>
            <a:pPr lvl="0"/>
            <a:r>
              <a:rPr lang="it-IT"/>
              <a:t>Fare clic per modificare stili del testo dello schema</a:t>
            </a:r>
          </a:p>
        </p:txBody>
      </p:sp>
      <p:sp>
        <p:nvSpPr>
          <p:cNvPr id="5" name="Segnaposto contenuto 3"/>
          <p:cNvSpPr txBox="1">
            <a:spLocks noGrp="1"/>
          </p:cNvSpPr>
          <p:nvPr>
            <p:ph idx="2"/>
          </p:nvPr>
        </p:nvSpPr>
        <p:spPr>
          <a:xfrm>
            <a:off x="310274" y="1450686"/>
            <a:ext cx="4730035" cy="4345064"/>
          </a:xfrm>
        </p:spPr>
        <p:txBody>
          <a:bodyPr/>
          <a:lstStyle>
            <a:lvl1pPr>
              <a:spcBef>
                <a:spcPts val="600"/>
              </a:spcBef>
              <a:defRPr sz="2646"/>
            </a:lvl1pPr>
            <a:lvl2pPr>
              <a:spcBef>
                <a:spcPts val="500"/>
              </a:spcBef>
              <a:defRPr sz="2205"/>
            </a:lvl2pPr>
            <a:lvl3pPr>
              <a:spcBef>
                <a:spcPts val="500"/>
              </a:spcBef>
              <a:defRPr sz="1984"/>
            </a:lvl3pPr>
            <a:lvl4pPr>
              <a:spcBef>
                <a:spcPts val="400"/>
              </a:spcBef>
              <a:defRPr sz="1764"/>
            </a:lvl4pPr>
            <a:lvl5pPr>
              <a:spcBef>
                <a:spcPts val="40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27"/>
          <p:cNvSpPr txBox="1">
            <a:spLocks noGrp="1"/>
          </p:cNvSpPr>
          <p:nvPr>
            <p:ph idx="4"/>
          </p:nvPr>
        </p:nvSpPr>
        <p:spPr>
          <a:xfrm>
            <a:off x="5124901" y="1450686"/>
            <a:ext cx="4727813" cy="4345064"/>
          </a:xfrm>
        </p:spPr>
        <p:txBody>
          <a:bodyPr/>
          <a:lstStyle>
            <a:lvl1pPr>
              <a:spcBef>
                <a:spcPts val="600"/>
              </a:spcBef>
              <a:defRPr sz="2646"/>
            </a:lvl1pPr>
            <a:lvl2pPr>
              <a:spcBef>
                <a:spcPts val="500"/>
              </a:spcBef>
              <a:defRPr sz="2205"/>
            </a:lvl2pPr>
            <a:lvl3pPr>
              <a:spcBef>
                <a:spcPts val="500"/>
              </a:spcBef>
              <a:defRPr sz="1984"/>
            </a:lvl3pPr>
            <a:lvl4pPr>
              <a:spcBef>
                <a:spcPts val="400"/>
              </a:spcBef>
              <a:defRPr sz="1764"/>
            </a:lvl4pPr>
            <a:lvl5pPr>
              <a:spcBef>
                <a:spcPts val="40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p:cNvSpPr txBox="1">
            <a:spLocks noGrp="1"/>
          </p:cNvSpPr>
          <p:nvPr>
            <p:ph type="dt" sz="half" idx="7"/>
          </p:nvPr>
        </p:nvSpPr>
        <p:spPr/>
        <p:txBody>
          <a:bodyPr/>
          <a:lstStyle>
            <a:lvl1pPr>
              <a:defRPr/>
            </a:lvl1pPr>
          </a:lstStyle>
          <a:p>
            <a:pPr lvl="0"/>
            <a:fld id="{817C0CC2-0AD3-4D2E-B794-474454FCD5C1}" type="datetime1">
              <a:rPr lang="it-IT"/>
              <a:pPr lvl="0"/>
              <a:t>24/04/2015</a:t>
            </a:fld>
            <a:endParaRPr lang="it-IT"/>
          </a:p>
        </p:txBody>
      </p:sp>
      <p:sp>
        <p:nvSpPr>
          <p:cNvPr id="8" name="Segnaposto piè di pagina 5"/>
          <p:cNvSpPr txBox="1">
            <a:spLocks noGrp="1"/>
          </p:cNvSpPr>
          <p:nvPr>
            <p:ph type="ftr" sz="quarter" idx="9"/>
          </p:nvPr>
        </p:nvSpPr>
        <p:spPr/>
        <p:txBody>
          <a:bodyPr/>
          <a:lstStyle>
            <a:lvl1pPr>
              <a:defRPr/>
            </a:lvl1pPr>
          </a:lstStyle>
          <a:p>
            <a:pPr lvl="0"/>
            <a:endParaRPr lang="it-IT"/>
          </a:p>
        </p:txBody>
      </p:sp>
      <p:sp>
        <p:nvSpPr>
          <p:cNvPr id="9" name="Segnaposto numero diapositiva 6"/>
          <p:cNvSpPr txBox="1">
            <a:spLocks noGrp="1"/>
          </p:cNvSpPr>
          <p:nvPr>
            <p:ph type="sldNum" sz="quarter" idx="8"/>
          </p:nvPr>
        </p:nvSpPr>
        <p:spPr>
          <a:xfrm>
            <a:off x="9072567" y="7139690"/>
            <a:ext cx="840050" cy="272143"/>
          </a:xfrm>
        </p:spPr>
        <p:txBody>
          <a:bodyPr/>
          <a:lstStyle>
            <a:lvl1pPr>
              <a:defRPr/>
            </a:lvl1pPr>
          </a:lstStyle>
          <a:p>
            <a:pPr lvl="0"/>
            <a:fld id="{97F33093-2C48-4141-A4F2-3F1333C5A630}" type="slidenum">
              <a:t>‹N›</a:t>
            </a:fld>
            <a:endParaRPr lang="it-IT"/>
          </a:p>
        </p:txBody>
      </p:sp>
      <p:sp>
        <p:nvSpPr>
          <p:cNvPr id="10" name="Connettore 1 10"/>
          <p:cNvSpPr/>
          <p:nvPr/>
        </p:nvSpPr>
        <p:spPr>
          <a:xfrm>
            <a:off x="567037" y="6635718"/>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Tree>
    <p:extLst>
      <p:ext uri="{BB962C8B-B14F-4D97-AF65-F5344CB8AC3E}">
        <p14:creationId xmlns:p14="http://schemas.microsoft.com/office/powerpoint/2010/main" val="249672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29"/>
          <p:cNvSpPr txBox="1">
            <a:spLocks noGrp="1"/>
          </p:cNvSpPr>
          <p:nvPr>
            <p:ph type="title"/>
          </p:nvPr>
        </p:nvSpPr>
        <p:spPr>
          <a:xfrm>
            <a:off x="332658" y="503980"/>
            <a:ext cx="9576593" cy="927320"/>
          </a:xfrm>
        </p:spPr>
        <p:txBody>
          <a:bodyPr/>
          <a:lstStyle>
            <a:lvl1pPr>
              <a:defRPr/>
            </a:lvl1pPr>
          </a:lstStyle>
          <a:p>
            <a:pPr lvl="0"/>
            <a:r>
              <a:rPr lang="it-IT"/>
              <a:t>Fare clic per modificare lo stile del titolo</a:t>
            </a:r>
            <a:endParaRPr lang="en-US"/>
          </a:p>
        </p:txBody>
      </p:sp>
      <p:sp>
        <p:nvSpPr>
          <p:cNvPr id="3" name="Segnaposto data 11"/>
          <p:cNvSpPr txBox="1">
            <a:spLocks noGrp="1"/>
          </p:cNvSpPr>
          <p:nvPr>
            <p:ph type="dt" sz="half" idx="7"/>
          </p:nvPr>
        </p:nvSpPr>
        <p:spPr/>
        <p:txBody>
          <a:bodyPr/>
          <a:lstStyle>
            <a:lvl1pPr>
              <a:defRPr/>
            </a:lvl1pPr>
          </a:lstStyle>
          <a:p>
            <a:pPr lvl="0"/>
            <a:fld id="{6F88DFE0-EE5E-477B-9033-D6CA7DD94D85}" type="datetime1">
              <a:rPr lang="it-IT"/>
              <a:pPr lvl="0"/>
              <a:t>24/04/2015</a:t>
            </a:fld>
            <a:endParaRPr lang="it-IT"/>
          </a:p>
        </p:txBody>
      </p:sp>
      <p:sp>
        <p:nvSpPr>
          <p:cNvPr id="4" name="Segnaposto piè di pagina 20"/>
          <p:cNvSpPr txBox="1">
            <a:spLocks noGrp="1"/>
          </p:cNvSpPr>
          <p:nvPr>
            <p:ph type="ftr" sz="quarter" idx="9"/>
          </p:nvPr>
        </p:nvSpPr>
        <p:spPr/>
        <p:txBody>
          <a:bodyPr/>
          <a:lstStyle>
            <a:lvl1pPr>
              <a:defRPr/>
            </a:lvl1pPr>
          </a:lstStyle>
          <a:p>
            <a:pPr lvl="0"/>
            <a:endParaRPr lang="it-IT"/>
          </a:p>
        </p:txBody>
      </p:sp>
      <p:sp>
        <p:nvSpPr>
          <p:cNvPr id="5" name="Segnaposto numero diapositiva 5"/>
          <p:cNvSpPr txBox="1">
            <a:spLocks noGrp="1"/>
          </p:cNvSpPr>
          <p:nvPr>
            <p:ph type="sldNum" sz="quarter" idx="8"/>
          </p:nvPr>
        </p:nvSpPr>
        <p:spPr/>
        <p:txBody>
          <a:bodyPr/>
          <a:lstStyle>
            <a:lvl1pPr>
              <a:defRPr/>
            </a:lvl1pPr>
          </a:lstStyle>
          <a:p>
            <a:pPr lvl="0"/>
            <a:fld id="{B05D2C1B-2C4B-4AA3-8EDB-D5EBC4B2FF27}" type="slidenum">
              <a:t>‹N›</a:t>
            </a:fld>
            <a:endParaRPr lang="it-IT"/>
          </a:p>
        </p:txBody>
      </p:sp>
    </p:spTree>
    <p:extLst>
      <p:ext uri="{BB962C8B-B14F-4D97-AF65-F5344CB8AC3E}">
        <p14:creationId xmlns:p14="http://schemas.microsoft.com/office/powerpoint/2010/main" val="227005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2"/>
          <p:cNvSpPr txBox="1">
            <a:spLocks noGrp="1"/>
          </p:cNvSpPr>
          <p:nvPr>
            <p:ph type="dt" sz="half" idx="7"/>
          </p:nvPr>
        </p:nvSpPr>
        <p:spPr/>
        <p:txBody>
          <a:bodyPr/>
          <a:lstStyle>
            <a:lvl1pPr>
              <a:defRPr/>
            </a:lvl1pPr>
          </a:lstStyle>
          <a:p>
            <a:pPr lvl="0"/>
            <a:fld id="{65C84226-756F-417F-B85B-FF33BBDF2686}" type="datetime1">
              <a:rPr lang="it-IT"/>
              <a:pPr lvl="0"/>
              <a:t>24/04/2015</a:t>
            </a:fld>
            <a:endParaRPr lang="it-IT"/>
          </a:p>
        </p:txBody>
      </p:sp>
      <p:sp>
        <p:nvSpPr>
          <p:cNvPr id="3" name="Segnaposto piè di pagina 23"/>
          <p:cNvSpPr txBox="1">
            <a:spLocks noGrp="1"/>
          </p:cNvSpPr>
          <p:nvPr>
            <p:ph type="ftr" sz="quarter" idx="9"/>
          </p:nvPr>
        </p:nvSpPr>
        <p:spPr/>
        <p:txBody>
          <a:bodyPr/>
          <a:lstStyle>
            <a:lvl1pPr>
              <a:defRPr/>
            </a:lvl1pPr>
          </a:lstStyle>
          <a:p>
            <a:pPr lvl="0"/>
            <a:endParaRPr lang="it-IT"/>
          </a:p>
        </p:txBody>
      </p:sp>
      <p:sp>
        <p:nvSpPr>
          <p:cNvPr id="4" name="Segnaposto numero diapositiva 6"/>
          <p:cNvSpPr txBox="1">
            <a:spLocks noGrp="1"/>
          </p:cNvSpPr>
          <p:nvPr>
            <p:ph type="sldNum" sz="quarter" idx="8"/>
          </p:nvPr>
        </p:nvSpPr>
        <p:spPr/>
        <p:txBody>
          <a:bodyPr/>
          <a:lstStyle>
            <a:lvl1pPr>
              <a:defRPr/>
            </a:lvl1pPr>
          </a:lstStyle>
          <a:p>
            <a:pPr lvl="0"/>
            <a:fld id="{D4433775-9F15-4593-BF66-AC8CBE962289}" type="slidenum">
              <a:t>‹N›</a:t>
            </a:fld>
            <a:endParaRPr lang="it-IT"/>
          </a:p>
        </p:txBody>
      </p:sp>
    </p:spTree>
    <p:extLst>
      <p:ext uri="{BB962C8B-B14F-4D97-AF65-F5344CB8AC3E}">
        <p14:creationId xmlns:p14="http://schemas.microsoft.com/office/powerpoint/2010/main" val="185948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Connettore 1 7"/>
          <p:cNvSpPr/>
          <p:nvPr/>
        </p:nvSpPr>
        <p:spPr>
          <a:xfrm>
            <a:off x="567037" y="6447571"/>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
        <p:nvSpPr>
          <p:cNvPr id="3" name="Titolo 11"/>
          <p:cNvSpPr txBox="1">
            <a:spLocks noGrp="1"/>
          </p:cNvSpPr>
          <p:nvPr>
            <p:ph type="title"/>
          </p:nvPr>
        </p:nvSpPr>
        <p:spPr>
          <a:xfrm>
            <a:off x="504035" y="6047741"/>
            <a:ext cx="9324575" cy="573978"/>
          </a:xfrm>
        </p:spPr>
        <p:txBody>
          <a:bodyPr/>
          <a:lstStyle>
            <a:lvl1pPr>
              <a:defRPr sz="2205" b="1"/>
            </a:lvl1pPr>
          </a:lstStyle>
          <a:p>
            <a:pPr lvl="0"/>
            <a:r>
              <a:rPr lang="it-IT"/>
              <a:t>Fare clic per modificare lo stile del titolo</a:t>
            </a:r>
            <a:endParaRPr lang="en-US"/>
          </a:p>
        </p:txBody>
      </p:sp>
      <p:sp>
        <p:nvSpPr>
          <p:cNvPr id="4" name="Segnaposto testo 25"/>
          <p:cNvSpPr txBox="1">
            <a:spLocks noGrp="1"/>
          </p:cNvSpPr>
          <p:nvPr>
            <p:ph type="body" idx="2"/>
          </p:nvPr>
        </p:nvSpPr>
        <p:spPr>
          <a:xfrm>
            <a:off x="504035" y="671974"/>
            <a:ext cx="3316455" cy="5291769"/>
          </a:xfrm>
        </p:spPr>
        <p:txBody>
          <a:bodyPr/>
          <a:lstStyle>
            <a:lvl1pPr marL="0" indent="0">
              <a:spcBef>
                <a:spcPts val="400"/>
              </a:spcBef>
              <a:buNone/>
              <a:defRPr sz="1543"/>
            </a:lvl1pPr>
          </a:lstStyle>
          <a:p>
            <a:pPr lvl="0"/>
            <a:r>
              <a:rPr lang="it-IT"/>
              <a:t>Fare clic per modificare stili del testo dello schema</a:t>
            </a:r>
          </a:p>
        </p:txBody>
      </p:sp>
      <p:sp>
        <p:nvSpPr>
          <p:cNvPr id="5" name="Segnaposto contenuto 13"/>
          <p:cNvSpPr txBox="1">
            <a:spLocks noGrp="1"/>
          </p:cNvSpPr>
          <p:nvPr>
            <p:ph idx="1"/>
          </p:nvPr>
        </p:nvSpPr>
        <p:spPr>
          <a:xfrm>
            <a:off x="3941246" y="671974"/>
            <a:ext cx="5887364" cy="5291769"/>
          </a:xfrm>
        </p:spPr>
        <p:txBody>
          <a:bodyPr/>
          <a:lstStyle>
            <a:lvl1pPr>
              <a:defRPr/>
            </a:lvl1pPr>
            <a:lvl2pPr>
              <a:defRPr/>
            </a:lvl2pPr>
            <a:lvl3pPr>
              <a:defRPr/>
            </a:lvl3pPr>
            <a:lvl4pPr>
              <a:defRPr/>
            </a:lvl4pPr>
            <a:lvl5pPr>
              <a:defRPr sz="2205"/>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24"/>
          <p:cNvSpPr txBox="1">
            <a:spLocks noGrp="1"/>
          </p:cNvSpPr>
          <p:nvPr>
            <p:ph type="dt" sz="half" idx="7"/>
          </p:nvPr>
        </p:nvSpPr>
        <p:spPr/>
        <p:txBody>
          <a:bodyPr/>
          <a:lstStyle>
            <a:lvl1pPr>
              <a:defRPr/>
            </a:lvl1pPr>
          </a:lstStyle>
          <a:p>
            <a:pPr lvl="0"/>
            <a:fld id="{163C9391-C93A-4875-846E-3D2A31E6A1A7}" type="datetime1">
              <a:rPr lang="it-IT"/>
              <a:pPr lvl="0"/>
              <a:t>24/04/2015</a:t>
            </a:fld>
            <a:endParaRPr lang="it-IT"/>
          </a:p>
        </p:txBody>
      </p:sp>
      <p:sp>
        <p:nvSpPr>
          <p:cNvPr id="7" name="Segnaposto piè di pagina 28"/>
          <p:cNvSpPr txBox="1">
            <a:spLocks noGrp="1"/>
          </p:cNvSpPr>
          <p:nvPr>
            <p:ph type="ftr" sz="quarter" idx="9"/>
          </p:nvPr>
        </p:nvSpPr>
        <p:spPr/>
        <p:txBody>
          <a:bodyPr/>
          <a:lstStyle>
            <a:lvl1pPr>
              <a:defRPr/>
            </a:lvl1pPr>
          </a:lstStyle>
          <a:p>
            <a:pPr lvl="0"/>
            <a:endParaRPr lang="it-IT"/>
          </a:p>
        </p:txBody>
      </p:sp>
      <p:sp>
        <p:nvSpPr>
          <p:cNvPr id="8" name="Segnaposto numero diapositiva 6"/>
          <p:cNvSpPr txBox="1">
            <a:spLocks noGrp="1"/>
          </p:cNvSpPr>
          <p:nvPr>
            <p:ph type="sldNum" sz="quarter" idx="8"/>
          </p:nvPr>
        </p:nvSpPr>
        <p:spPr/>
        <p:txBody>
          <a:bodyPr/>
          <a:lstStyle>
            <a:lvl1pPr>
              <a:defRPr/>
            </a:lvl1pPr>
          </a:lstStyle>
          <a:p>
            <a:pPr lvl="0"/>
            <a:fld id="{E5C8A2B6-EA5F-47CD-B19A-A29AEC540B77}" type="slidenum">
              <a:t>‹N›</a:t>
            </a:fld>
            <a:endParaRPr lang="it-IT"/>
          </a:p>
        </p:txBody>
      </p:sp>
    </p:spTree>
    <p:extLst>
      <p:ext uri="{BB962C8B-B14F-4D97-AF65-F5344CB8AC3E}">
        <p14:creationId xmlns:p14="http://schemas.microsoft.com/office/powerpoint/2010/main" val="412538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000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Segnaposto immagine 12"/>
          <p:cNvSpPr txBox="1">
            <a:spLocks noGrp="1"/>
          </p:cNvSpPr>
          <p:nvPr>
            <p:ph type="pic" idx="1"/>
          </p:nvPr>
        </p:nvSpPr>
        <p:spPr>
          <a:xfrm>
            <a:off x="3864236" y="679728"/>
            <a:ext cx="5544345" cy="4031827"/>
          </a:xfrm>
          <a:solidFill>
            <a:srgbClr val="FFFFFF"/>
          </a:solidFill>
          <a:ln w="6345">
            <a:solidFill>
              <a:srgbClr val="F0A22E"/>
            </a:solidFill>
            <a:prstDash val="solid"/>
          </a:ln>
        </p:spPr>
        <p:txBody>
          <a:bodyPr/>
          <a:lstStyle>
            <a:lvl1pPr marL="0" indent="0">
              <a:buNone/>
              <a:defRPr/>
            </a:lvl1pPr>
          </a:lstStyle>
          <a:p>
            <a:pPr lvl="0"/>
            <a:r>
              <a:rPr lang="it-IT"/>
              <a:t>Fare clic sull'icona per inserire un'immagine</a:t>
            </a:r>
            <a:endParaRPr lang="en-US"/>
          </a:p>
        </p:txBody>
      </p:sp>
      <p:sp>
        <p:nvSpPr>
          <p:cNvPr id="3" name="Segnaposto data 6"/>
          <p:cNvSpPr txBox="1">
            <a:spLocks noGrp="1"/>
          </p:cNvSpPr>
          <p:nvPr>
            <p:ph type="dt" sz="half" idx="7"/>
          </p:nvPr>
        </p:nvSpPr>
        <p:spPr/>
        <p:txBody>
          <a:bodyPr/>
          <a:lstStyle>
            <a:lvl1pPr>
              <a:defRPr/>
            </a:lvl1pPr>
          </a:lstStyle>
          <a:p>
            <a:pPr lvl="0"/>
            <a:fld id="{F3B5E232-A877-430C-B3AD-7009D45796F2}" type="datetime1">
              <a:rPr lang="it-IT"/>
              <a:pPr lvl="0"/>
              <a:t>24/04/2015</a:t>
            </a:fld>
            <a:endParaRPr lang="it-IT"/>
          </a:p>
        </p:txBody>
      </p:sp>
      <p:sp>
        <p:nvSpPr>
          <p:cNvPr id="4" name="Segnaposto piè di pagina 4"/>
          <p:cNvSpPr txBox="1">
            <a:spLocks noGrp="1"/>
          </p:cNvSpPr>
          <p:nvPr>
            <p:ph type="ftr" sz="quarter" idx="9"/>
          </p:nvPr>
        </p:nvSpPr>
        <p:spPr/>
        <p:txBody>
          <a:bodyPr/>
          <a:lstStyle>
            <a:lvl1pPr>
              <a:defRPr/>
            </a:lvl1pPr>
          </a:lstStyle>
          <a:p>
            <a:pPr lvl="0"/>
            <a:endParaRPr lang="it-IT"/>
          </a:p>
        </p:txBody>
      </p:sp>
      <p:sp>
        <p:nvSpPr>
          <p:cNvPr id="5" name="Segnaposto numero diapositiva 30"/>
          <p:cNvSpPr txBox="1">
            <a:spLocks noGrp="1"/>
          </p:cNvSpPr>
          <p:nvPr>
            <p:ph type="sldNum" sz="quarter" idx="8"/>
          </p:nvPr>
        </p:nvSpPr>
        <p:spPr/>
        <p:txBody>
          <a:bodyPr/>
          <a:lstStyle>
            <a:lvl1pPr>
              <a:defRPr/>
            </a:lvl1pPr>
          </a:lstStyle>
          <a:p>
            <a:pPr lvl="0"/>
            <a:fld id="{77114F65-F09C-40F1-B4C6-9FA111B9F85B}" type="slidenum">
              <a:t>‹N›</a:t>
            </a:fld>
            <a:endParaRPr lang="it-IT"/>
          </a:p>
        </p:txBody>
      </p:sp>
      <p:sp>
        <p:nvSpPr>
          <p:cNvPr id="6" name="Titolo 16"/>
          <p:cNvSpPr txBox="1">
            <a:spLocks noGrp="1"/>
          </p:cNvSpPr>
          <p:nvPr>
            <p:ph type="title"/>
          </p:nvPr>
        </p:nvSpPr>
        <p:spPr>
          <a:xfrm>
            <a:off x="420029" y="5504697"/>
            <a:ext cx="6468401" cy="575724"/>
          </a:xfrm>
        </p:spPr>
        <p:txBody>
          <a:bodyPr/>
          <a:lstStyle>
            <a:lvl1pPr>
              <a:defRPr sz="2205" b="1"/>
            </a:lvl1pPr>
          </a:lstStyle>
          <a:p>
            <a:pPr lvl="0"/>
            <a:r>
              <a:rPr lang="it-IT"/>
              <a:t>Fare clic per modificare lo stile del titolo</a:t>
            </a:r>
            <a:endParaRPr lang="en-US"/>
          </a:p>
        </p:txBody>
      </p:sp>
      <p:sp>
        <p:nvSpPr>
          <p:cNvPr id="7" name="Segnaposto testo 25"/>
          <p:cNvSpPr txBox="1">
            <a:spLocks noGrp="1"/>
          </p:cNvSpPr>
          <p:nvPr>
            <p:ph type="body" idx="2"/>
          </p:nvPr>
        </p:nvSpPr>
        <p:spPr>
          <a:xfrm>
            <a:off x="420029" y="6099349"/>
            <a:ext cx="6468401" cy="846963"/>
          </a:xfrm>
        </p:spPr>
        <p:txBody>
          <a:bodyPr lIns="109728" tIns="0"/>
          <a:lstStyle>
            <a:lvl1pPr marL="0" indent="0">
              <a:spcBef>
                <a:spcPts val="400"/>
              </a:spcBef>
              <a:buNone/>
              <a:defRPr sz="1543"/>
            </a:lvl1pPr>
          </a:lstStyle>
          <a:p>
            <a:pPr lvl="0"/>
            <a:r>
              <a:rPr lang="it-IT"/>
              <a:t>Fare clic per modificare stili del testo dello schema</a:t>
            </a:r>
          </a:p>
        </p:txBody>
      </p:sp>
    </p:spTree>
    <p:extLst>
      <p:ext uri="{BB962C8B-B14F-4D97-AF65-F5344CB8AC3E}">
        <p14:creationId xmlns:p14="http://schemas.microsoft.com/office/powerpoint/2010/main" val="428044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A4CC641C-1B65-42A1-AEF7-6AB7B206DCE2}"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28E0319D-ABF9-4EEA-A1B9-C439A1014E83}" type="slidenum">
              <a:t>‹N›</a:t>
            </a:fld>
            <a:endParaRPr lang="it-IT"/>
          </a:p>
        </p:txBody>
      </p:sp>
    </p:spTree>
    <p:extLst>
      <p:ext uri="{BB962C8B-B14F-4D97-AF65-F5344CB8AC3E}">
        <p14:creationId xmlns:p14="http://schemas.microsoft.com/office/powerpoint/2010/main" val="428228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560469" y="605479"/>
            <a:ext cx="2016123" cy="6450223"/>
          </a:xfrm>
        </p:spPr>
        <p:txBody>
          <a:bodyPr vert="eaVert"/>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a:xfrm>
            <a:off x="504035" y="605479"/>
            <a:ext cx="6888431" cy="645022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EFB95774-E6D8-4AAC-A053-B96E9A4FB83C}"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05A44225-BA83-450B-B240-C972931887D2}" type="slidenum">
              <a:t>‹N›</a:t>
            </a:fld>
            <a:endParaRPr lang="it-IT"/>
          </a:p>
        </p:txBody>
      </p:sp>
    </p:spTree>
    <p:extLst>
      <p:ext uri="{BB962C8B-B14F-4D97-AF65-F5344CB8AC3E}">
        <p14:creationId xmlns:p14="http://schemas.microsoft.com/office/powerpoint/2010/main" val="285966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7"/>
          <p:cNvSpPr txBox="1">
            <a:spLocks noGrp="1"/>
          </p:cNvSpPr>
          <p:nvPr>
            <p:ph type="ctrTitle"/>
          </p:nvPr>
        </p:nvSpPr>
        <p:spPr>
          <a:xfrm>
            <a:off x="2520159" y="3443849"/>
            <a:ext cx="6804425" cy="2088178"/>
          </a:xfrm>
        </p:spPr>
        <p:txBody>
          <a:bodyPr/>
          <a:lstStyle>
            <a:lvl1pPr>
              <a:defRPr b="1"/>
            </a:lvl1pPr>
          </a:lstStyle>
          <a:p>
            <a:pPr lvl="0"/>
            <a:r>
              <a:rPr lang="it-IT"/>
              <a:t>Fare clic per modificare lo stile del titolo</a:t>
            </a:r>
            <a:endParaRPr lang="en-US"/>
          </a:p>
        </p:txBody>
      </p:sp>
      <p:sp>
        <p:nvSpPr>
          <p:cNvPr id="3" name="Sottotitolo 8"/>
          <p:cNvSpPr txBox="1">
            <a:spLocks noGrp="1"/>
          </p:cNvSpPr>
          <p:nvPr>
            <p:ph type="subTitle" idx="1"/>
          </p:nvPr>
        </p:nvSpPr>
        <p:spPr>
          <a:xfrm>
            <a:off x="2520159" y="5515240"/>
            <a:ext cx="6804425" cy="1511932"/>
          </a:xfrm>
        </p:spPr>
        <p:txBody>
          <a:bodyPr/>
          <a:lstStyle>
            <a:lvl1pPr marL="0" indent="0">
              <a:buNone/>
              <a:defRPr sz="1984" b="1">
                <a:solidFill>
                  <a:srgbClr val="575F6D"/>
                </a:solidFill>
              </a:defRPr>
            </a:lvl1pPr>
          </a:lstStyle>
          <a:p>
            <a:pPr lvl="0"/>
            <a:r>
              <a:rPr lang="it-IT"/>
              <a:t>Fare clic per modificare lo stile del sottotitolo dello schema</a:t>
            </a:r>
            <a:endParaRPr lang="en-US"/>
          </a:p>
        </p:txBody>
      </p:sp>
      <p:sp>
        <p:nvSpPr>
          <p:cNvPr id="4" name="Segnaposto data 27"/>
          <p:cNvSpPr txBox="1">
            <a:spLocks noGrp="1"/>
          </p:cNvSpPr>
          <p:nvPr>
            <p:ph type="dt" sz="half" idx="7"/>
          </p:nvPr>
        </p:nvSpPr>
        <p:spPr>
          <a:xfrm rot="5400013">
            <a:off x="8560083" y="1294206"/>
            <a:ext cx="2519894" cy="420029"/>
          </a:xfrm>
        </p:spPr>
        <p:txBody>
          <a:bodyPr/>
          <a:lstStyle>
            <a:lvl1pPr>
              <a:defRPr/>
            </a:lvl1pPr>
          </a:lstStyle>
          <a:p>
            <a:pPr lvl="0"/>
            <a:fld id="{FB8DF985-C384-4AB1-B440-7A1A41E4633B}" type="datetime1">
              <a:rPr lang="it-IT"/>
              <a:pPr lvl="0"/>
              <a:t>24/04/2015</a:t>
            </a:fld>
            <a:endParaRPr lang="it-IT"/>
          </a:p>
        </p:txBody>
      </p:sp>
      <p:sp>
        <p:nvSpPr>
          <p:cNvPr id="5" name="Segnaposto piè di pagina 16"/>
          <p:cNvSpPr txBox="1">
            <a:spLocks noGrp="1"/>
          </p:cNvSpPr>
          <p:nvPr>
            <p:ph type="ftr" sz="quarter" idx="9"/>
          </p:nvPr>
        </p:nvSpPr>
        <p:spPr>
          <a:xfrm rot="5400013">
            <a:off x="7802410" y="4609491"/>
            <a:ext cx="4031827" cy="423385"/>
          </a:xfrm>
        </p:spPr>
        <p:txBody>
          <a:bodyPr/>
          <a:lstStyle>
            <a:lvl1pPr>
              <a:defRPr/>
            </a:lvl1pPr>
          </a:lstStyle>
          <a:p>
            <a:pPr lvl="0"/>
            <a:endParaRPr lang="it-IT"/>
          </a:p>
        </p:txBody>
      </p:sp>
      <p:sp>
        <p:nvSpPr>
          <p:cNvPr id="6" name="Rettangolo 9"/>
          <p:cNvSpPr/>
          <p:nvPr/>
        </p:nvSpPr>
        <p:spPr>
          <a:xfrm>
            <a:off x="420029" y="0"/>
            <a:ext cx="672038" cy="7559673"/>
          </a:xfrm>
          <a:prstGeom prst="rect">
            <a:avLst/>
          </a:prstGeom>
          <a:solidFill>
            <a:srgbClr val="FEC3AE">
              <a:alpha val="5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7" name="Rettangolo 11"/>
          <p:cNvSpPr/>
          <p:nvPr/>
        </p:nvSpPr>
        <p:spPr>
          <a:xfrm>
            <a:off x="304641" y="0"/>
            <a:ext cx="115388" cy="7559673"/>
          </a:xfrm>
          <a:prstGeom prst="rect">
            <a:avLst/>
          </a:prstGeom>
          <a:solidFill>
            <a:srgbClr val="FFD9CE">
              <a:alpha val="3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8" name="Rettangolo 13"/>
          <p:cNvSpPr/>
          <p:nvPr/>
        </p:nvSpPr>
        <p:spPr>
          <a:xfrm>
            <a:off x="1092067" y="0"/>
            <a:ext cx="200500" cy="7559673"/>
          </a:xfrm>
          <a:prstGeom prst="rect">
            <a:avLst/>
          </a:prstGeom>
          <a:solidFill>
            <a:srgbClr val="FFD9CE">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9" name="Rettangolo 18"/>
          <p:cNvSpPr/>
          <p:nvPr/>
        </p:nvSpPr>
        <p:spPr>
          <a:xfrm>
            <a:off x="1258223" y="0"/>
            <a:ext cx="253864" cy="7559673"/>
          </a:xfrm>
          <a:prstGeom prst="rect">
            <a:avLst/>
          </a:prstGeom>
          <a:solidFill>
            <a:srgbClr val="FFEDE8">
              <a:alpha val="7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0" name="Connettore 1 10"/>
          <p:cNvSpPr/>
          <p:nvPr/>
        </p:nvSpPr>
        <p:spPr>
          <a:xfrm>
            <a:off x="117235"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EC3AE">
                <a:alpha val="7300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1" name="Connettore 1 17"/>
          <p:cNvSpPr/>
          <p:nvPr/>
        </p:nvSpPr>
        <p:spPr>
          <a:xfrm>
            <a:off x="1008061"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FEDE8">
                <a:alpha val="8300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2" name="Connettore 1 19"/>
          <p:cNvSpPr/>
          <p:nvPr/>
        </p:nvSpPr>
        <p:spPr>
          <a:xfrm>
            <a:off x="941603"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3" name="Connettore 1 15"/>
          <p:cNvSpPr/>
          <p:nvPr/>
        </p:nvSpPr>
        <p:spPr>
          <a:xfrm>
            <a:off x="1903497"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28575" cap="flat">
            <a:solidFill>
              <a:srgbClr val="FEC3AE">
                <a:alpha val="8200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4" name="Connettore 1 14"/>
          <p:cNvSpPr/>
          <p:nvPr/>
        </p:nvSpPr>
        <p:spPr>
          <a:xfrm>
            <a:off x="1176073"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5" name="Connettore 1 21"/>
          <p:cNvSpPr/>
          <p:nvPr/>
        </p:nvSpPr>
        <p:spPr>
          <a:xfrm>
            <a:off x="10047390"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6" name="Rettangolo 26"/>
          <p:cNvSpPr/>
          <p:nvPr/>
        </p:nvSpPr>
        <p:spPr>
          <a:xfrm>
            <a:off x="1344085" y="0"/>
            <a:ext cx="84005" cy="7559673"/>
          </a:xfrm>
          <a:prstGeom prst="rect">
            <a:avLst/>
          </a:prstGeom>
          <a:solidFill>
            <a:srgbClr val="FEC3AE">
              <a:alpha val="5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7" name="Ovale 20"/>
          <p:cNvSpPr/>
          <p:nvPr/>
        </p:nvSpPr>
        <p:spPr>
          <a:xfrm>
            <a:off x="672038" y="3779836"/>
            <a:ext cx="1428091" cy="14279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8" name="Ovale 22"/>
          <p:cNvSpPr/>
          <p:nvPr/>
        </p:nvSpPr>
        <p:spPr>
          <a:xfrm>
            <a:off x="1443782" y="5364693"/>
            <a:ext cx="707123" cy="70705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9" name="Ovale 23"/>
          <p:cNvSpPr/>
          <p:nvPr/>
        </p:nvSpPr>
        <p:spPr>
          <a:xfrm>
            <a:off x="1202838" y="6063432"/>
            <a:ext cx="151205" cy="151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20" name="Ovale 25"/>
          <p:cNvSpPr/>
          <p:nvPr/>
        </p:nvSpPr>
        <p:spPr>
          <a:xfrm>
            <a:off x="1834670" y="6380363"/>
            <a:ext cx="302419" cy="3023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21" name="Ovale 24"/>
          <p:cNvSpPr/>
          <p:nvPr/>
        </p:nvSpPr>
        <p:spPr>
          <a:xfrm>
            <a:off x="2100129" y="4955782"/>
            <a:ext cx="403222" cy="40318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22" name="Segnaposto numero diapositiva 28"/>
          <p:cNvSpPr txBox="1">
            <a:spLocks noGrp="1"/>
          </p:cNvSpPr>
          <p:nvPr>
            <p:ph type="sldNum" sz="quarter" idx="8"/>
          </p:nvPr>
        </p:nvSpPr>
        <p:spPr>
          <a:xfrm>
            <a:off x="1461320" y="5432980"/>
            <a:ext cx="672038" cy="570475"/>
          </a:xfrm>
        </p:spPr>
        <p:txBody>
          <a:bodyPr/>
          <a:lstStyle>
            <a:lvl1pPr>
              <a:defRPr/>
            </a:lvl1pPr>
          </a:lstStyle>
          <a:p>
            <a:pPr lvl="0"/>
            <a:fld id="{7EB87EA6-550F-4ACF-B27C-309A21BDFDB0}" type="slidenum">
              <a:t>‹N›</a:t>
            </a:fld>
            <a:endParaRPr lang="it-IT"/>
          </a:p>
        </p:txBody>
      </p:sp>
    </p:spTree>
    <p:extLst>
      <p:ext uri="{BB962C8B-B14F-4D97-AF65-F5344CB8AC3E}">
        <p14:creationId xmlns:p14="http://schemas.microsoft.com/office/powerpoint/2010/main" val="2007605800"/>
      </p:ext>
    </p:extLst>
  </p:cSld>
  <p:clrMapOvr>
    <a:masterClrMapping/>
  </p:clrMapOvr>
  <p:transition>
    <p:dissolve/>
  </p:transition>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contenuto 7"/>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6"/>
          <p:cNvSpPr txBox="1">
            <a:spLocks noGrp="1"/>
          </p:cNvSpPr>
          <p:nvPr>
            <p:ph type="dt" sz="half" idx="7"/>
          </p:nvPr>
        </p:nvSpPr>
        <p:spPr/>
        <p:txBody>
          <a:bodyPr/>
          <a:lstStyle>
            <a:lvl1pPr>
              <a:defRPr/>
            </a:lvl1pPr>
          </a:lstStyle>
          <a:p>
            <a:pPr lvl="0"/>
            <a:fld id="{D5421417-B937-476C-8032-D8B0440E9CE6}" type="datetime1">
              <a:rPr lang="it-IT"/>
              <a:pPr lvl="0"/>
              <a:t>24/04/2015</a:t>
            </a:fld>
            <a:endParaRPr lang="it-IT"/>
          </a:p>
        </p:txBody>
      </p:sp>
      <p:sp>
        <p:nvSpPr>
          <p:cNvPr id="5" name="Segnaposto numero diapositiva 8"/>
          <p:cNvSpPr txBox="1">
            <a:spLocks noGrp="1"/>
          </p:cNvSpPr>
          <p:nvPr>
            <p:ph type="sldNum" sz="quarter" idx="8"/>
          </p:nvPr>
        </p:nvSpPr>
        <p:spPr/>
        <p:txBody>
          <a:bodyPr/>
          <a:lstStyle>
            <a:lvl1pPr>
              <a:defRPr/>
            </a:lvl1pPr>
          </a:lstStyle>
          <a:p>
            <a:pPr lvl="0"/>
            <a:fld id="{30050BE7-8E4C-435B-A3F8-C9E0D2B7BD9E}" type="slidenum">
              <a:t>‹N›</a:t>
            </a:fld>
            <a:endParaRPr lang="it-IT"/>
          </a:p>
        </p:txBody>
      </p:sp>
      <p:sp>
        <p:nvSpPr>
          <p:cNvPr id="6" name="Segnaposto piè di pagina 9"/>
          <p:cNvSpPr txBox="1">
            <a:spLocks noGrp="1"/>
          </p:cNvSpPr>
          <p:nvPr>
            <p:ph type="ftr" sz="quarter" idx="9"/>
          </p:nvPr>
        </p:nvSpPr>
        <p:spPr/>
        <p:txBody>
          <a:bodyPr/>
          <a:lstStyle>
            <a:lvl1pPr>
              <a:defRPr/>
            </a:lvl1pPr>
          </a:lstStyle>
          <a:p>
            <a:pPr lvl="0"/>
            <a:endParaRPr lang="it-IT"/>
          </a:p>
        </p:txBody>
      </p:sp>
    </p:spTree>
    <p:extLst>
      <p:ext uri="{BB962C8B-B14F-4D97-AF65-F5344CB8AC3E}">
        <p14:creationId xmlns:p14="http://schemas.microsoft.com/office/powerpoint/2010/main" val="4264117268"/>
      </p:ext>
    </p:extLst>
  </p:cSld>
  <p:clrMapOvr>
    <a:masterClrMapping/>
  </p:clrMapOvr>
  <p:transition>
    <p:dissolve/>
  </p:transition>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2520159" y="3191859"/>
            <a:ext cx="6804425" cy="2263706"/>
          </a:xfrm>
        </p:spPr>
        <p:txBody>
          <a:bodyPr/>
          <a:lstStyle>
            <a:lvl1pPr>
              <a:defRPr b="1">
                <a:solidFill>
                  <a:srgbClr val="FFF39D"/>
                </a:solidFill>
              </a:defRPr>
            </a:lvl1pPr>
          </a:lstStyle>
          <a:p>
            <a:pPr lvl="0"/>
            <a:r>
              <a:rPr lang="it-IT"/>
              <a:t>Fare clic per modificare lo stile del titolo</a:t>
            </a:r>
            <a:endParaRPr lang="en-US"/>
          </a:p>
        </p:txBody>
      </p:sp>
      <p:sp>
        <p:nvSpPr>
          <p:cNvPr id="3" name="Segnaposto testo 2"/>
          <p:cNvSpPr txBox="1">
            <a:spLocks noGrp="1"/>
          </p:cNvSpPr>
          <p:nvPr>
            <p:ph type="body" idx="1"/>
          </p:nvPr>
        </p:nvSpPr>
        <p:spPr>
          <a:xfrm>
            <a:off x="2520159" y="5522765"/>
            <a:ext cx="6804425" cy="1511932"/>
          </a:xfrm>
        </p:spPr>
        <p:txBody>
          <a:bodyPr/>
          <a:lstStyle>
            <a:lvl1pPr marL="0" indent="0">
              <a:buNone/>
              <a:defRPr sz="1984" b="1">
                <a:solidFill>
                  <a:srgbClr val="FFF39D"/>
                </a:solidFill>
              </a:defRPr>
            </a:lvl1pPr>
          </a:lstStyle>
          <a:p>
            <a:pPr lvl="0"/>
            <a:r>
              <a:rPr lang="it-IT"/>
              <a:t>Fare clic per modificare stili del testo dello schema</a:t>
            </a:r>
          </a:p>
        </p:txBody>
      </p:sp>
      <p:sp>
        <p:nvSpPr>
          <p:cNvPr id="4" name="Segnaposto data 3"/>
          <p:cNvSpPr txBox="1">
            <a:spLocks noGrp="1"/>
          </p:cNvSpPr>
          <p:nvPr>
            <p:ph type="dt" sz="half" idx="7"/>
          </p:nvPr>
        </p:nvSpPr>
        <p:spPr>
          <a:xfrm rot="5400013">
            <a:off x="8558574" y="1290164"/>
            <a:ext cx="2519894" cy="420029"/>
          </a:xfrm>
        </p:spPr>
        <p:txBody>
          <a:bodyPr/>
          <a:lstStyle>
            <a:lvl1pPr>
              <a:defRPr>
                <a:solidFill>
                  <a:srgbClr val="FFF39D"/>
                </a:solidFill>
              </a:defRPr>
            </a:lvl1pPr>
          </a:lstStyle>
          <a:p>
            <a:pPr lvl="0"/>
            <a:fld id="{232BE6DD-C151-4CE0-AA63-4475A3C45948}" type="datetime1">
              <a:rPr lang="it-IT"/>
              <a:pPr lvl="0"/>
              <a:t>24/04/2015</a:t>
            </a:fld>
            <a:endParaRPr lang="it-IT"/>
          </a:p>
        </p:txBody>
      </p:sp>
      <p:sp>
        <p:nvSpPr>
          <p:cNvPr id="5" name="Segnaposto piè di pagina 4"/>
          <p:cNvSpPr txBox="1">
            <a:spLocks noGrp="1"/>
          </p:cNvSpPr>
          <p:nvPr>
            <p:ph type="ftr" sz="quarter" idx="9"/>
          </p:nvPr>
        </p:nvSpPr>
        <p:spPr>
          <a:xfrm rot="5400013">
            <a:off x="7802611" y="4606336"/>
            <a:ext cx="4031827" cy="423385"/>
          </a:xfrm>
        </p:spPr>
        <p:txBody>
          <a:bodyPr/>
          <a:lstStyle>
            <a:lvl1pPr>
              <a:defRPr>
                <a:solidFill>
                  <a:srgbClr val="FFF39D"/>
                </a:solidFill>
              </a:defRPr>
            </a:lvl1pPr>
          </a:lstStyle>
          <a:p>
            <a:pPr lvl="0"/>
            <a:endParaRPr lang="it-IT"/>
          </a:p>
        </p:txBody>
      </p:sp>
      <p:sp>
        <p:nvSpPr>
          <p:cNvPr id="6" name="Rettangolo 8"/>
          <p:cNvSpPr/>
          <p:nvPr/>
        </p:nvSpPr>
        <p:spPr>
          <a:xfrm>
            <a:off x="420029" y="0"/>
            <a:ext cx="672038" cy="7559673"/>
          </a:xfrm>
          <a:prstGeom prst="rect">
            <a:avLst/>
          </a:prstGeom>
          <a:solidFill>
            <a:srgbClr val="FEC3AE">
              <a:alpha val="5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7" name="Rettangolo 9"/>
          <p:cNvSpPr/>
          <p:nvPr/>
        </p:nvSpPr>
        <p:spPr>
          <a:xfrm>
            <a:off x="304641" y="0"/>
            <a:ext cx="115388" cy="7559673"/>
          </a:xfrm>
          <a:prstGeom prst="rect">
            <a:avLst/>
          </a:prstGeom>
          <a:solidFill>
            <a:srgbClr val="FFD9CE">
              <a:alpha val="3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8" name="Rettangolo 10"/>
          <p:cNvSpPr/>
          <p:nvPr/>
        </p:nvSpPr>
        <p:spPr>
          <a:xfrm>
            <a:off x="1092067" y="0"/>
            <a:ext cx="200500" cy="7559673"/>
          </a:xfrm>
          <a:prstGeom prst="rect">
            <a:avLst/>
          </a:prstGeom>
          <a:solidFill>
            <a:srgbClr val="FFD9CE">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9" name="Rettangolo 11"/>
          <p:cNvSpPr/>
          <p:nvPr/>
        </p:nvSpPr>
        <p:spPr>
          <a:xfrm>
            <a:off x="1258223" y="0"/>
            <a:ext cx="253864" cy="7559673"/>
          </a:xfrm>
          <a:prstGeom prst="rect">
            <a:avLst/>
          </a:prstGeom>
          <a:solidFill>
            <a:srgbClr val="FFEDE8">
              <a:alpha val="7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0" name="Connettore 1 12"/>
          <p:cNvSpPr/>
          <p:nvPr/>
        </p:nvSpPr>
        <p:spPr>
          <a:xfrm>
            <a:off x="117235"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EC3AE">
                <a:alpha val="7300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1" name="Connettore 1 13"/>
          <p:cNvSpPr/>
          <p:nvPr/>
        </p:nvSpPr>
        <p:spPr>
          <a:xfrm>
            <a:off x="1008061"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FEDE8">
                <a:alpha val="8300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2" name="Connettore 1 14"/>
          <p:cNvSpPr/>
          <p:nvPr/>
        </p:nvSpPr>
        <p:spPr>
          <a:xfrm>
            <a:off x="941603"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3" name="Connettore 1 15"/>
          <p:cNvSpPr/>
          <p:nvPr/>
        </p:nvSpPr>
        <p:spPr>
          <a:xfrm>
            <a:off x="1903497"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28575" cap="flat">
            <a:solidFill>
              <a:srgbClr val="FEC3AE">
                <a:alpha val="8200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4" name="Connettore 1 16"/>
          <p:cNvSpPr/>
          <p:nvPr/>
        </p:nvSpPr>
        <p:spPr>
          <a:xfrm>
            <a:off x="1176073"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5" name="Rettangolo 17"/>
          <p:cNvSpPr/>
          <p:nvPr/>
        </p:nvSpPr>
        <p:spPr>
          <a:xfrm>
            <a:off x="1344085" y="0"/>
            <a:ext cx="84005" cy="7559673"/>
          </a:xfrm>
          <a:prstGeom prst="rect">
            <a:avLst/>
          </a:prstGeom>
          <a:solidFill>
            <a:srgbClr val="FEC3AE">
              <a:alpha val="5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6" name="Ovale 18"/>
          <p:cNvSpPr/>
          <p:nvPr/>
        </p:nvSpPr>
        <p:spPr>
          <a:xfrm>
            <a:off x="672038" y="3779836"/>
            <a:ext cx="1428091" cy="14279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7" name="Ovale 19"/>
          <p:cNvSpPr/>
          <p:nvPr/>
        </p:nvSpPr>
        <p:spPr>
          <a:xfrm>
            <a:off x="1460397" y="5364693"/>
            <a:ext cx="707123" cy="70705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8" name="Ovale 20"/>
          <p:cNvSpPr/>
          <p:nvPr/>
        </p:nvSpPr>
        <p:spPr>
          <a:xfrm>
            <a:off x="1202838" y="6063432"/>
            <a:ext cx="151205" cy="151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9" name="Ovale 21"/>
          <p:cNvSpPr/>
          <p:nvPr/>
        </p:nvSpPr>
        <p:spPr>
          <a:xfrm>
            <a:off x="1834670" y="6383728"/>
            <a:ext cx="302419" cy="3023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20" name="Ovale 22"/>
          <p:cNvSpPr/>
          <p:nvPr/>
        </p:nvSpPr>
        <p:spPr>
          <a:xfrm>
            <a:off x="2071509" y="4938244"/>
            <a:ext cx="403222" cy="40318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21" name="Connettore 1 25"/>
          <p:cNvSpPr/>
          <p:nvPr/>
        </p:nvSpPr>
        <p:spPr>
          <a:xfrm>
            <a:off x="10029852"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22" name="Segnaposto numero diapositiva 5"/>
          <p:cNvSpPr txBox="1">
            <a:spLocks noGrp="1"/>
          </p:cNvSpPr>
          <p:nvPr>
            <p:ph type="sldNum" sz="quarter" idx="8"/>
          </p:nvPr>
        </p:nvSpPr>
        <p:spPr>
          <a:xfrm>
            <a:off x="1477935" y="5432980"/>
            <a:ext cx="672038" cy="570475"/>
          </a:xfrm>
        </p:spPr>
        <p:txBody>
          <a:bodyPr/>
          <a:lstStyle>
            <a:lvl1pPr>
              <a:defRPr/>
            </a:lvl1pPr>
          </a:lstStyle>
          <a:p>
            <a:pPr lvl="0"/>
            <a:fld id="{7B1B59EF-7637-4619-B037-DAEDCF4EAC58}" type="slidenum">
              <a:t>‹N›</a:t>
            </a:fld>
            <a:endParaRPr lang="it-IT"/>
          </a:p>
        </p:txBody>
      </p:sp>
    </p:spTree>
    <p:extLst>
      <p:ext uri="{BB962C8B-B14F-4D97-AF65-F5344CB8AC3E}">
        <p14:creationId xmlns:p14="http://schemas.microsoft.com/office/powerpoint/2010/main" val="408629482"/>
      </p:ext>
    </p:extLst>
  </p:cSld>
  <p:clrMapOvr>
    <a:masterClrMapping/>
  </p:clrMapOvr>
  <p:transition>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data 4"/>
          <p:cNvSpPr txBox="1">
            <a:spLocks noGrp="1"/>
          </p:cNvSpPr>
          <p:nvPr>
            <p:ph type="dt" sz="half" idx="7"/>
          </p:nvPr>
        </p:nvSpPr>
        <p:spPr/>
        <p:txBody>
          <a:bodyPr/>
          <a:lstStyle>
            <a:lvl1pPr>
              <a:defRPr/>
            </a:lvl1pPr>
          </a:lstStyle>
          <a:p>
            <a:pPr lvl="0"/>
            <a:fld id="{124EBB9F-CC86-414D-859B-175DF9F0B02A}" type="datetime1">
              <a:rPr lang="it-IT"/>
              <a:pPr lvl="0"/>
              <a:t>24/04/2015</a:t>
            </a:fld>
            <a:endParaRPr lang="it-IT"/>
          </a:p>
        </p:txBody>
      </p:sp>
      <p:sp>
        <p:nvSpPr>
          <p:cNvPr id="4" name="Segnaposto piè di pagina 5"/>
          <p:cNvSpPr txBox="1">
            <a:spLocks noGrp="1"/>
          </p:cNvSpPr>
          <p:nvPr>
            <p:ph type="ftr" sz="quarter" idx="9"/>
          </p:nvPr>
        </p:nvSpPr>
        <p:spPr/>
        <p:txBody>
          <a:bodyPr/>
          <a:lstStyle>
            <a:lvl1pPr>
              <a:defRPr/>
            </a:lvl1pPr>
          </a:lstStyle>
          <a:p>
            <a:pPr lvl="0"/>
            <a:endParaRPr lang="it-IT"/>
          </a:p>
        </p:txBody>
      </p:sp>
      <p:sp>
        <p:nvSpPr>
          <p:cNvPr id="5" name="Segnaposto numero diapositiva 6"/>
          <p:cNvSpPr txBox="1">
            <a:spLocks noGrp="1"/>
          </p:cNvSpPr>
          <p:nvPr>
            <p:ph type="sldNum" sz="quarter" idx="8"/>
          </p:nvPr>
        </p:nvSpPr>
        <p:spPr/>
        <p:txBody>
          <a:bodyPr/>
          <a:lstStyle>
            <a:lvl1pPr>
              <a:defRPr/>
            </a:lvl1pPr>
          </a:lstStyle>
          <a:p>
            <a:pPr lvl="0"/>
            <a:fld id="{85E6AF1B-EC91-4DBC-BC99-2DBE83FE10D2}" type="slidenum">
              <a:t>‹N›</a:t>
            </a:fld>
            <a:endParaRPr lang="it-IT"/>
          </a:p>
        </p:txBody>
      </p:sp>
      <p:sp>
        <p:nvSpPr>
          <p:cNvPr id="6" name="Segnaposto contenuto 8"/>
          <p:cNvSpPr txBox="1">
            <a:spLocks noGrp="1"/>
          </p:cNvSpPr>
          <p:nvPr>
            <p:ph idx="1"/>
          </p:nvPr>
        </p:nvSpPr>
        <p:spPr>
          <a:xfrm>
            <a:off x="504035" y="1763923"/>
            <a:ext cx="4032247" cy="5039779"/>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contenuto 10"/>
          <p:cNvSpPr txBox="1">
            <a:spLocks noGrp="1"/>
          </p:cNvSpPr>
          <p:nvPr>
            <p:ph idx="2"/>
          </p:nvPr>
        </p:nvSpPr>
        <p:spPr>
          <a:xfrm>
            <a:off x="4707651" y="1763923"/>
            <a:ext cx="4032247" cy="5039779"/>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759599120"/>
      </p:ext>
    </p:extLst>
  </p:cSld>
  <p:clrMapOvr>
    <a:masterClrMapping/>
  </p:clrMapOvr>
  <p:transition>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504035" y="300983"/>
            <a:ext cx="8316513" cy="1259942"/>
          </a:xfrm>
        </p:spPr>
        <p:txBody>
          <a:bodyPr/>
          <a:lstStyle>
            <a:lvl1pPr>
              <a:defRPr/>
            </a:lvl1pPr>
          </a:lstStyle>
          <a:p>
            <a:pPr lvl="0"/>
            <a:r>
              <a:rPr lang="it-IT"/>
              <a:t>Fare clic per modificare lo stile del titolo</a:t>
            </a:r>
            <a:endParaRPr lang="en-US"/>
          </a:p>
        </p:txBody>
      </p:sp>
      <p:sp>
        <p:nvSpPr>
          <p:cNvPr id="3" name="Segnaposto data 6"/>
          <p:cNvSpPr txBox="1">
            <a:spLocks noGrp="1"/>
          </p:cNvSpPr>
          <p:nvPr>
            <p:ph type="dt" sz="half" idx="7"/>
          </p:nvPr>
        </p:nvSpPr>
        <p:spPr/>
        <p:txBody>
          <a:bodyPr/>
          <a:lstStyle>
            <a:lvl1pPr>
              <a:defRPr/>
            </a:lvl1pPr>
          </a:lstStyle>
          <a:p>
            <a:pPr lvl="0"/>
            <a:fld id="{23265A91-BEF6-4AD3-9FAE-6B0A778A5648}" type="datetime1">
              <a:rPr lang="it-IT"/>
              <a:pPr lvl="0"/>
              <a:t>24/04/2015</a:t>
            </a:fld>
            <a:endParaRPr lang="it-IT"/>
          </a:p>
        </p:txBody>
      </p:sp>
      <p:sp>
        <p:nvSpPr>
          <p:cNvPr id="4" name="Segnaposto piè di pagina 7"/>
          <p:cNvSpPr txBox="1">
            <a:spLocks noGrp="1"/>
          </p:cNvSpPr>
          <p:nvPr>
            <p:ph type="ftr" sz="quarter" idx="9"/>
          </p:nvPr>
        </p:nvSpPr>
        <p:spPr/>
        <p:txBody>
          <a:bodyPr/>
          <a:lstStyle>
            <a:lvl1pPr>
              <a:defRPr/>
            </a:lvl1pPr>
          </a:lstStyle>
          <a:p>
            <a:pPr lvl="0"/>
            <a:endParaRPr lang="it-IT"/>
          </a:p>
        </p:txBody>
      </p:sp>
      <p:sp>
        <p:nvSpPr>
          <p:cNvPr id="5" name="Segnaposto numero diapositiva 8"/>
          <p:cNvSpPr txBox="1">
            <a:spLocks noGrp="1"/>
          </p:cNvSpPr>
          <p:nvPr>
            <p:ph type="sldNum" sz="quarter" idx="8"/>
          </p:nvPr>
        </p:nvSpPr>
        <p:spPr/>
        <p:txBody>
          <a:bodyPr/>
          <a:lstStyle>
            <a:lvl1pPr>
              <a:defRPr/>
            </a:lvl1pPr>
          </a:lstStyle>
          <a:p>
            <a:pPr lvl="0"/>
            <a:fld id="{9DAAA4B6-ACE3-4785-A394-69AA3FB6E9BE}" type="slidenum">
              <a:t>‹N›</a:t>
            </a:fld>
            <a:endParaRPr lang="it-IT"/>
          </a:p>
        </p:txBody>
      </p:sp>
      <p:sp>
        <p:nvSpPr>
          <p:cNvPr id="6" name="Segnaposto contenuto 10"/>
          <p:cNvSpPr txBox="1">
            <a:spLocks noGrp="1"/>
          </p:cNvSpPr>
          <p:nvPr>
            <p:ph idx="2"/>
          </p:nvPr>
        </p:nvSpPr>
        <p:spPr>
          <a:xfrm>
            <a:off x="504035" y="2603891"/>
            <a:ext cx="4032247" cy="4283817"/>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contenuto 12"/>
          <p:cNvSpPr txBox="1">
            <a:spLocks noGrp="1"/>
          </p:cNvSpPr>
          <p:nvPr>
            <p:ph idx="4"/>
          </p:nvPr>
        </p:nvSpPr>
        <p:spPr>
          <a:xfrm>
            <a:off x="4819802" y="2603891"/>
            <a:ext cx="4032247" cy="4283817"/>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egnaposto testo 11"/>
          <p:cNvSpPr txBox="1">
            <a:spLocks noGrp="1"/>
          </p:cNvSpPr>
          <p:nvPr>
            <p:ph type="body" idx="1"/>
          </p:nvPr>
        </p:nvSpPr>
        <p:spPr>
          <a:xfrm>
            <a:off x="504035" y="1730328"/>
            <a:ext cx="4032247" cy="725731"/>
          </a:xfrm>
          <a:solidFill>
            <a:srgbClr val="FE8637"/>
          </a:solidFill>
        </p:spPr>
        <p:txBody>
          <a:bodyPr anchor="ctr">
            <a:noAutofit/>
          </a:bodyPr>
          <a:lstStyle>
            <a:lvl1pPr marL="0" indent="0">
              <a:buNone/>
              <a:defRPr sz="2205" b="1">
                <a:solidFill>
                  <a:srgbClr val="FFFFFF"/>
                </a:solidFill>
              </a:defRPr>
            </a:lvl1pPr>
          </a:lstStyle>
          <a:p>
            <a:pPr lvl="0"/>
            <a:r>
              <a:rPr lang="it-IT"/>
              <a:t>Fare clic per modificare stili del testo dello schema</a:t>
            </a:r>
          </a:p>
        </p:txBody>
      </p:sp>
      <p:sp>
        <p:nvSpPr>
          <p:cNvPr id="9" name="Segnaposto testo 13"/>
          <p:cNvSpPr txBox="1">
            <a:spLocks noGrp="1"/>
          </p:cNvSpPr>
          <p:nvPr>
            <p:ph type="body" idx="3"/>
          </p:nvPr>
        </p:nvSpPr>
        <p:spPr>
          <a:xfrm>
            <a:off x="4788301" y="1730328"/>
            <a:ext cx="4032247" cy="725731"/>
          </a:xfrm>
          <a:solidFill>
            <a:srgbClr val="FE8637"/>
          </a:solidFill>
        </p:spPr>
        <p:txBody>
          <a:bodyPr anchor="ctr">
            <a:noAutofit/>
          </a:bodyPr>
          <a:lstStyle>
            <a:lvl1pPr marL="0" indent="0">
              <a:buNone/>
              <a:defRPr sz="2205" b="1">
                <a:solidFill>
                  <a:srgbClr val="FFFFFF"/>
                </a:solidFill>
              </a:defRPr>
            </a:lvl1pPr>
          </a:lstStyle>
          <a:p>
            <a:pPr lvl="0"/>
            <a:r>
              <a:rPr lang="it-IT"/>
              <a:t>Fare clic per modificare stili del testo dello schema</a:t>
            </a:r>
          </a:p>
        </p:txBody>
      </p:sp>
    </p:spTree>
    <p:extLst>
      <p:ext uri="{BB962C8B-B14F-4D97-AF65-F5344CB8AC3E}">
        <p14:creationId xmlns:p14="http://schemas.microsoft.com/office/powerpoint/2010/main" val="1016567207"/>
      </p:ext>
    </p:extLst>
  </p:cSld>
  <p:clrMapOvr>
    <a:masterClrMapping/>
  </p:clrMapOvr>
  <p:transition>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data 5"/>
          <p:cNvSpPr txBox="1">
            <a:spLocks noGrp="1"/>
          </p:cNvSpPr>
          <p:nvPr>
            <p:ph type="dt" sz="half" idx="7"/>
          </p:nvPr>
        </p:nvSpPr>
        <p:spPr/>
        <p:txBody>
          <a:bodyPr/>
          <a:lstStyle>
            <a:lvl1pPr>
              <a:defRPr/>
            </a:lvl1pPr>
          </a:lstStyle>
          <a:p>
            <a:pPr lvl="0"/>
            <a:fld id="{F1B72A3C-7BB3-4CA7-AEF2-FBD4F0A85FFC}" type="datetime1">
              <a:rPr lang="it-IT"/>
              <a:pPr lvl="0"/>
              <a:t>24/04/2015</a:t>
            </a:fld>
            <a:endParaRPr lang="it-IT"/>
          </a:p>
        </p:txBody>
      </p:sp>
      <p:sp>
        <p:nvSpPr>
          <p:cNvPr id="4" name="Segnaposto numero diapositiva 6"/>
          <p:cNvSpPr txBox="1">
            <a:spLocks noGrp="1"/>
          </p:cNvSpPr>
          <p:nvPr>
            <p:ph type="sldNum" sz="quarter" idx="8"/>
          </p:nvPr>
        </p:nvSpPr>
        <p:spPr/>
        <p:txBody>
          <a:bodyPr/>
          <a:lstStyle>
            <a:lvl1pPr>
              <a:defRPr/>
            </a:lvl1pPr>
          </a:lstStyle>
          <a:p>
            <a:pPr lvl="0"/>
            <a:fld id="{5C94C90C-A9B7-44FB-8F7F-D96740D133F6}" type="slidenum">
              <a:t>‹N›</a:t>
            </a:fld>
            <a:endParaRPr lang="it-IT"/>
          </a:p>
        </p:txBody>
      </p:sp>
      <p:sp>
        <p:nvSpPr>
          <p:cNvPr id="5" name="Segnaposto piè di pagina 7"/>
          <p:cNvSpPr txBox="1">
            <a:spLocks noGrp="1"/>
          </p:cNvSpPr>
          <p:nvPr>
            <p:ph type="ftr" sz="quarter" idx="9"/>
          </p:nvPr>
        </p:nvSpPr>
        <p:spPr/>
        <p:txBody>
          <a:bodyPr/>
          <a:lstStyle>
            <a:lvl1pPr>
              <a:defRPr/>
            </a:lvl1pPr>
          </a:lstStyle>
          <a:p>
            <a:pPr lvl="0"/>
            <a:endParaRPr lang="it-IT"/>
          </a:p>
        </p:txBody>
      </p:sp>
    </p:spTree>
    <p:extLst>
      <p:ext uri="{BB962C8B-B14F-4D97-AF65-F5344CB8AC3E}">
        <p14:creationId xmlns:p14="http://schemas.microsoft.com/office/powerpoint/2010/main" val="2972366545"/>
      </p:ext>
    </p:extLst>
  </p:cSld>
  <p:clrMapOvr>
    <a:masterClrMapping/>
  </p:clrMapOvr>
  <p:transition>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pPr lvl="0"/>
            <a:fld id="{5028ACC6-9A4B-4297-920C-24EE2A6C0E85}" type="datetime1">
              <a:rPr lang="it-IT"/>
              <a:pPr lvl="0"/>
              <a:t>24/04/2015</a:t>
            </a:fld>
            <a:endParaRPr lang="it-IT"/>
          </a:p>
        </p:txBody>
      </p:sp>
      <p:sp>
        <p:nvSpPr>
          <p:cNvPr id="3" name="Segnaposto piè di pagina 2"/>
          <p:cNvSpPr txBox="1">
            <a:spLocks noGrp="1"/>
          </p:cNvSpPr>
          <p:nvPr>
            <p:ph type="ftr" sz="quarter" idx="9"/>
          </p:nvPr>
        </p:nvSpPr>
        <p:spPr/>
        <p:txBody>
          <a:bodyPr/>
          <a:lstStyle>
            <a:lvl1pPr>
              <a:defRPr/>
            </a:lvl1pPr>
          </a:lstStyle>
          <a:p>
            <a:pPr lvl="0"/>
            <a:endParaRPr lang="it-IT"/>
          </a:p>
        </p:txBody>
      </p:sp>
      <p:sp>
        <p:nvSpPr>
          <p:cNvPr id="4" name="Segnaposto numero diapositiva 3"/>
          <p:cNvSpPr txBox="1">
            <a:spLocks noGrp="1"/>
          </p:cNvSpPr>
          <p:nvPr>
            <p:ph type="sldNum" sz="quarter" idx="8"/>
          </p:nvPr>
        </p:nvSpPr>
        <p:spPr/>
        <p:txBody>
          <a:bodyPr/>
          <a:lstStyle>
            <a:lvl1pPr>
              <a:defRPr/>
            </a:lvl1pPr>
          </a:lstStyle>
          <a:p>
            <a:pPr lvl="0"/>
            <a:fld id="{D0AC964B-026E-45D5-A6EE-B5276B6DBA9B}" type="slidenum">
              <a:t>‹N›</a:t>
            </a:fld>
            <a:endParaRPr lang="it-IT"/>
          </a:p>
        </p:txBody>
      </p:sp>
    </p:spTree>
    <p:extLst>
      <p:ext uri="{BB962C8B-B14F-4D97-AF65-F5344CB8AC3E}">
        <p14:creationId xmlns:p14="http://schemas.microsoft.com/office/powerpoint/2010/main" val="149635665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503240"/>
            <a:ext cx="3251204" cy="1765304"/>
          </a:xfrm>
        </p:spPr>
        <p:txBody>
          <a:bodyPr anchor="b"/>
          <a:lstStyle>
            <a:lvl1pPr>
              <a:defRPr sz="3200"/>
            </a:lvl1pPr>
          </a:lstStyle>
          <a:p>
            <a:pPr lvl="0"/>
            <a:r>
              <a:rPr lang="it-IT"/>
              <a:t>Fare clic per modificare lo stile del titolo</a:t>
            </a:r>
          </a:p>
        </p:txBody>
      </p:sp>
      <p:sp>
        <p:nvSpPr>
          <p:cNvPr id="3" name="Segnaposto contenuto 2"/>
          <p:cNvSpPr txBox="1">
            <a:spLocks noGrp="1"/>
          </p:cNvSpPr>
          <p:nvPr>
            <p:ph idx="1"/>
          </p:nvPr>
        </p:nvSpPr>
        <p:spPr>
          <a:xfrm>
            <a:off x="4286249" y="1089022"/>
            <a:ext cx="5102223" cy="5372100"/>
          </a:xfrm>
        </p:spPr>
        <p:txBody>
          <a:bodyPr/>
          <a:lstStyle>
            <a:lvl1pPr>
              <a:defRPr sz="3200"/>
            </a:lvl1pPr>
            <a:lvl2pPr>
              <a:defRPr sz="2800"/>
            </a:lvl2pPr>
            <a:lvl3pPr>
              <a:defRPr sz="24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693736" y="2268534"/>
            <a:ext cx="3251204" cy="4200525"/>
          </a:xfrm>
        </p:spPr>
        <p:txBody>
          <a:bodyPr/>
          <a:lstStyle>
            <a:lvl1pPr>
              <a:defRPr sz="1700"/>
            </a:lvl1pPr>
          </a:lstStyle>
          <a:p>
            <a:pPr lvl="0"/>
            <a:r>
              <a:rPr lang="it-IT"/>
              <a:t>Fare clic per modificare stili del testo dello schema</a:t>
            </a:r>
          </a:p>
        </p:txBody>
      </p:sp>
    </p:spTree>
    <p:extLst>
      <p:ext uri="{BB962C8B-B14F-4D97-AF65-F5344CB8AC3E}">
        <p14:creationId xmlns:p14="http://schemas.microsoft.com/office/powerpoint/2010/main" val="253013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Connettore 1 9"/>
          <p:cNvSpPr/>
          <p:nvPr/>
        </p:nvSpPr>
        <p:spPr>
          <a:xfrm>
            <a:off x="9660599"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EC3AE">
                <a:alpha val="9300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3" name="Titolo 1"/>
          <p:cNvSpPr txBox="1">
            <a:spLocks noGrp="1"/>
          </p:cNvSpPr>
          <p:nvPr>
            <p:ph type="title"/>
          </p:nvPr>
        </p:nvSpPr>
        <p:spPr>
          <a:xfrm rot="5400013">
            <a:off x="3717597" y="3527815"/>
            <a:ext cx="6954898" cy="504035"/>
          </a:xfrm>
        </p:spPr>
        <p:txBody>
          <a:bodyPr/>
          <a:lstStyle>
            <a:lvl1pPr>
              <a:defRPr sz="2205" b="1"/>
            </a:lvl1pPr>
          </a:lstStyle>
          <a:p>
            <a:pPr lvl="0"/>
            <a:r>
              <a:rPr lang="it-IT"/>
              <a:t>Fare clic per modificare lo stile del titolo</a:t>
            </a:r>
            <a:endParaRPr lang="en-US"/>
          </a:p>
        </p:txBody>
      </p:sp>
      <p:sp>
        <p:nvSpPr>
          <p:cNvPr id="4" name="Segnaposto testo 2"/>
          <p:cNvSpPr txBox="1">
            <a:spLocks noGrp="1"/>
          </p:cNvSpPr>
          <p:nvPr>
            <p:ph type="body" idx="2"/>
          </p:nvPr>
        </p:nvSpPr>
        <p:spPr>
          <a:xfrm>
            <a:off x="7510067" y="302382"/>
            <a:ext cx="1683465" cy="5493367"/>
          </a:xfrm>
        </p:spPr>
        <p:txBody>
          <a:bodyPr/>
          <a:lstStyle>
            <a:lvl1pPr marL="0" indent="0">
              <a:spcBef>
                <a:spcPts val="440"/>
              </a:spcBef>
              <a:spcAft>
                <a:spcPts val="1100"/>
              </a:spcAft>
              <a:buNone/>
              <a:defRPr sz="1323"/>
            </a:lvl1pPr>
          </a:lstStyle>
          <a:p>
            <a:pPr lvl="0"/>
            <a:r>
              <a:rPr lang="it-IT"/>
              <a:t>Fare clic per modificare stili del testo dello schema</a:t>
            </a:r>
          </a:p>
        </p:txBody>
      </p:sp>
      <p:sp>
        <p:nvSpPr>
          <p:cNvPr id="5" name="Connettore 1 7"/>
          <p:cNvSpPr/>
          <p:nvPr/>
        </p:nvSpPr>
        <p:spPr>
          <a:xfrm>
            <a:off x="6888431"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6" name="Connettore 1 8"/>
          <p:cNvSpPr/>
          <p:nvPr/>
        </p:nvSpPr>
        <p:spPr>
          <a:xfrm>
            <a:off x="6826572"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E8637"/>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7" name="Connettore 1 10"/>
          <p:cNvSpPr/>
          <p:nvPr/>
        </p:nvSpPr>
        <p:spPr>
          <a:xfrm>
            <a:off x="9912617"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cap="flat">
            <a:solidFill>
              <a:srgbClr val="FE8637"/>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8" name="Rettangolo 11"/>
          <p:cNvSpPr/>
          <p:nvPr/>
        </p:nvSpPr>
        <p:spPr>
          <a:xfrm>
            <a:off x="9744605" y="0"/>
            <a:ext cx="336023" cy="7559673"/>
          </a:xfrm>
          <a:prstGeom prst="rect">
            <a:avLst/>
          </a:prstGeom>
          <a:solidFill>
            <a:srgbClr val="FEC3AE">
              <a:alpha val="87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9" name="Connettore 1 12"/>
          <p:cNvSpPr/>
          <p:nvPr/>
        </p:nvSpPr>
        <p:spPr>
          <a:xfrm>
            <a:off x="9828611"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E8637"/>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0" name="Ovale 13"/>
          <p:cNvSpPr/>
          <p:nvPr/>
        </p:nvSpPr>
        <p:spPr>
          <a:xfrm>
            <a:off x="8991916" y="6299731"/>
            <a:ext cx="604839" cy="6047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1" name="Segnaposto contenuto 17"/>
          <p:cNvSpPr txBox="1">
            <a:spLocks noGrp="1"/>
          </p:cNvSpPr>
          <p:nvPr>
            <p:ph idx="1"/>
          </p:nvPr>
        </p:nvSpPr>
        <p:spPr>
          <a:xfrm>
            <a:off x="336023" y="302382"/>
            <a:ext cx="6216383" cy="6975061"/>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2" name="Segnaposto data 20"/>
          <p:cNvSpPr txBox="1">
            <a:spLocks noGrp="1"/>
          </p:cNvSpPr>
          <p:nvPr>
            <p:ph type="dt" sz="half" idx="7"/>
          </p:nvPr>
        </p:nvSpPr>
        <p:spPr/>
        <p:txBody>
          <a:bodyPr/>
          <a:lstStyle>
            <a:lvl1pPr>
              <a:defRPr/>
            </a:lvl1pPr>
          </a:lstStyle>
          <a:p>
            <a:pPr lvl="0"/>
            <a:fld id="{39FDEF26-D682-4C5E-9696-D5EC10CD6FA5}" type="datetime1">
              <a:rPr lang="it-IT"/>
              <a:pPr lvl="0"/>
              <a:t>24/04/2015</a:t>
            </a:fld>
            <a:endParaRPr lang="it-IT"/>
          </a:p>
        </p:txBody>
      </p:sp>
      <p:sp>
        <p:nvSpPr>
          <p:cNvPr id="13" name="Segnaposto numero diapositiva 21"/>
          <p:cNvSpPr txBox="1">
            <a:spLocks noGrp="1"/>
          </p:cNvSpPr>
          <p:nvPr>
            <p:ph type="sldNum" sz="quarter" idx="8"/>
          </p:nvPr>
        </p:nvSpPr>
        <p:spPr/>
        <p:txBody>
          <a:bodyPr/>
          <a:lstStyle>
            <a:lvl1pPr>
              <a:defRPr/>
            </a:lvl1pPr>
          </a:lstStyle>
          <a:p>
            <a:pPr lvl="0"/>
            <a:fld id="{3F8FB8C6-76E3-47AC-B34F-ACB31F7CA52A}" type="slidenum">
              <a:t>‹N›</a:t>
            </a:fld>
            <a:endParaRPr lang="it-IT"/>
          </a:p>
        </p:txBody>
      </p:sp>
      <p:sp>
        <p:nvSpPr>
          <p:cNvPr id="14" name="Segnaposto piè di pagina 22"/>
          <p:cNvSpPr txBox="1">
            <a:spLocks noGrp="1"/>
          </p:cNvSpPr>
          <p:nvPr>
            <p:ph type="ftr" sz="quarter" idx="9"/>
          </p:nvPr>
        </p:nvSpPr>
        <p:spPr/>
        <p:txBody>
          <a:bodyPr/>
          <a:lstStyle>
            <a:lvl1pPr>
              <a:defRPr/>
            </a:lvl1pPr>
          </a:lstStyle>
          <a:p>
            <a:pPr lvl="0"/>
            <a:endParaRPr lang="it-IT"/>
          </a:p>
        </p:txBody>
      </p:sp>
    </p:spTree>
    <p:extLst>
      <p:ext uri="{BB962C8B-B14F-4D97-AF65-F5344CB8AC3E}">
        <p14:creationId xmlns:p14="http://schemas.microsoft.com/office/powerpoint/2010/main" val="1155135267"/>
      </p:ext>
    </p:extLst>
  </p:cSld>
  <p:clrMapOvr>
    <a:masterClrMapping/>
  </p:clrMapOvr>
  <p:transition>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Connettore 1 8"/>
          <p:cNvSpPr/>
          <p:nvPr/>
        </p:nvSpPr>
        <p:spPr>
          <a:xfrm>
            <a:off x="9660599"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3" name="Ovale 12"/>
          <p:cNvSpPr/>
          <p:nvPr/>
        </p:nvSpPr>
        <p:spPr>
          <a:xfrm>
            <a:off x="8991916" y="6299731"/>
            <a:ext cx="604839" cy="6047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4" name="Titolo 1"/>
          <p:cNvSpPr txBox="1">
            <a:spLocks noGrp="1"/>
          </p:cNvSpPr>
          <p:nvPr>
            <p:ph type="title"/>
          </p:nvPr>
        </p:nvSpPr>
        <p:spPr>
          <a:xfrm rot="5400013">
            <a:off x="3693649" y="3527815"/>
            <a:ext cx="6954898" cy="504035"/>
          </a:xfrm>
        </p:spPr>
        <p:txBody>
          <a:bodyPr/>
          <a:lstStyle>
            <a:lvl1pPr>
              <a:defRPr sz="2205" b="1"/>
            </a:lvl1pPr>
          </a:lstStyle>
          <a:p>
            <a:pPr lvl="0"/>
            <a:r>
              <a:rPr lang="it-IT"/>
              <a:t>Fare clic per modificare lo stile del titolo</a:t>
            </a:r>
            <a:endParaRPr lang="en-US"/>
          </a:p>
        </p:txBody>
      </p:sp>
      <p:sp>
        <p:nvSpPr>
          <p:cNvPr id="5" name="Segnaposto immagine 2"/>
          <p:cNvSpPr txBox="1">
            <a:spLocks noGrp="1"/>
          </p:cNvSpPr>
          <p:nvPr>
            <p:ph type="pic" idx="1"/>
          </p:nvPr>
        </p:nvSpPr>
        <p:spPr>
          <a:xfrm>
            <a:off x="0" y="0"/>
            <a:ext cx="6804425" cy="7559673"/>
          </a:xfrm>
          <a:solidFill>
            <a:srgbClr val="FFF39D"/>
          </a:solidFill>
        </p:spPr>
        <p:txBody>
          <a:bodyPr anchorCtr="1"/>
          <a:lstStyle>
            <a:lvl1pPr marL="0" indent="0" algn="ctr">
              <a:buNone/>
              <a:defRPr sz="3527">
                <a:solidFill>
                  <a:srgbClr val="FFFFFF"/>
                </a:solidFill>
              </a:defRPr>
            </a:lvl1pPr>
          </a:lstStyle>
          <a:p>
            <a:pPr lvl="0"/>
            <a:r>
              <a:rPr lang="it-IT"/>
              <a:t>Fare clic sull'icona per inserire un'immagine</a:t>
            </a:r>
            <a:endParaRPr lang="en-US"/>
          </a:p>
        </p:txBody>
      </p:sp>
      <p:sp>
        <p:nvSpPr>
          <p:cNvPr id="6" name="Segnaposto testo 3"/>
          <p:cNvSpPr txBox="1">
            <a:spLocks noGrp="1"/>
          </p:cNvSpPr>
          <p:nvPr>
            <p:ph type="body" idx="2"/>
          </p:nvPr>
        </p:nvSpPr>
        <p:spPr>
          <a:xfrm>
            <a:off x="7458824" y="291885"/>
            <a:ext cx="1680100" cy="5463128"/>
          </a:xfrm>
        </p:spPr>
        <p:txBody>
          <a:bodyPr/>
          <a:lstStyle>
            <a:lvl1pPr marL="0" indent="0">
              <a:spcBef>
                <a:spcPts val="110"/>
              </a:spcBef>
              <a:spcAft>
                <a:spcPts val="440"/>
              </a:spcAft>
              <a:buNone/>
              <a:defRPr sz="1323"/>
            </a:lvl1pPr>
          </a:lstStyle>
          <a:p>
            <a:pPr lvl="0"/>
            <a:r>
              <a:rPr lang="it-IT"/>
              <a:t>Fare clic per modificare stili del testo dello schema</a:t>
            </a:r>
          </a:p>
        </p:txBody>
      </p:sp>
      <p:sp>
        <p:nvSpPr>
          <p:cNvPr id="7" name="Connettore 1 9"/>
          <p:cNvSpPr/>
          <p:nvPr/>
        </p:nvSpPr>
        <p:spPr>
          <a:xfrm>
            <a:off x="9912617"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8" name="Rettangolo 10"/>
          <p:cNvSpPr/>
          <p:nvPr/>
        </p:nvSpPr>
        <p:spPr>
          <a:xfrm>
            <a:off x="9744605" y="0"/>
            <a:ext cx="336023" cy="7559673"/>
          </a:xfrm>
          <a:prstGeom prst="rect">
            <a:avLst/>
          </a:prstGeom>
          <a:solidFill>
            <a:srgbClr val="FEC3A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9" name="Connettore 1 11"/>
          <p:cNvSpPr/>
          <p:nvPr/>
        </p:nvSpPr>
        <p:spPr>
          <a:xfrm>
            <a:off x="9828611"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E8637"/>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0" name="Connettore 1 18"/>
          <p:cNvSpPr/>
          <p:nvPr/>
        </p:nvSpPr>
        <p:spPr>
          <a:xfrm>
            <a:off x="6888431"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1" name="Connettore 1 19"/>
          <p:cNvSpPr/>
          <p:nvPr/>
        </p:nvSpPr>
        <p:spPr>
          <a:xfrm>
            <a:off x="6826572"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E8637"/>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2" name="Segnaposto data 16"/>
          <p:cNvSpPr txBox="1">
            <a:spLocks noGrp="1"/>
          </p:cNvSpPr>
          <p:nvPr>
            <p:ph type="dt" sz="half" idx="7"/>
          </p:nvPr>
        </p:nvSpPr>
        <p:spPr/>
        <p:txBody>
          <a:bodyPr/>
          <a:lstStyle>
            <a:lvl1pPr>
              <a:defRPr/>
            </a:lvl1pPr>
          </a:lstStyle>
          <a:p>
            <a:pPr lvl="0"/>
            <a:fld id="{19454DAB-A4FA-4033-A864-6BE2B74AD2B8}" type="datetime1">
              <a:rPr lang="it-IT"/>
              <a:pPr lvl="0"/>
              <a:t>24/04/2015</a:t>
            </a:fld>
            <a:endParaRPr lang="it-IT"/>
          </a:p>
        </p:txBody>
      </p:sp>
      <p:sp>
        <p:nvSpPr>
          <p:cNvPr id="13" name="Segnaposto numero diapositiva 17"/>
          <p:cNvSpPr txBox="1">
            <a:spLocks noGrp="1"/>
          </p:cNvSpPr>
          <p:nvPr>
            <p:ph type="sldNum" sz="quarter" idx="8"/>
          </p:nvPr>
        </p:nvSpPr>
        <p:spPr/>
        <p:txBody>
          <a:bodyPr/>
          <a:lstStyle>
            <a:lvl1pPr>
              <a:defRPr/>
            </a:lvl1pPr>
          </a:lstStyle>
          <a:p>
            <a:pPr lvl="0"/>
            <a:fld id="{174084F1-07EB-432D-A197-023D8FE4FB60}" type="slidenum">
              <a:t>‹N›</a:t>
            </a:fld>
            <a:endParaRPr lang="it-IT"/>
          </a:p>
        </p:txBody>
      </p:sp>
      <p:sp>
        <p:nvSpPr>
          <p:cNvPr id="14" name="Segnaposto piè di pagina 20"/>
          <p:cNvSpPr txBox="1">
            <a:spLocks noGrp="1"/>
          </p:cNvSpPr>
          <p:nvPr>
            <p:ph type="ftr" sz="quarter" idx="9"/>
          </p:nvPr>
        </p:nvSpPr>
        <p:spPr/>
        <p:txBody>
          <a:bodyPr/>
          <a:lstStyle>
            <a:lvl1pPr>
              <a:defRPr/>
            </a:lvl1pPr>
          </a:lstStyle>
          <a:p>
            <a:pPr lvl="0"/>
            <a:endParaRPr lang="it-IT"/>
          </a:p>
        </p:txBody>
      </p:sp>
    </p:spTree>
    <p:extLst>
      <p:ext uri="{BB962C8B-B14F-4D97-AF65-F5344CB8AC3E}">
        <p14:creationId xmlns:p14="http://schemas.microsoft.com/office/powerpoint/2010/main" val="2264076811"/>
      </p:ext>
    </p:extLst>
  </p:cSld>
  <p:clrMapOvr>
    <a:masterClrMapping/>
  </p:clrMapOvr>
  <p:transition>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3E019D9C-FB32-4252-8042-5F841EE94EEE}"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53581564-B1F8-4382-A074-20513890BB76}" type="slidenum">
              <a:t>‹N›</a:t>
            </a:fld>
            <a:endParaRPr lang="it-IT"/>
          </a:p>
        </p:txBody>
      </p:sp>
    </p:spTree>
    <p:extLst>
      <p:ext uri="{BB962C8B-B14F-4D97-AF65-F5344CB8AC3E}">
        <p14:creationId xmlns:p14="http://schemas.microsoft.com/office/powerpoint/2010/main" val="3118716766"/>
      </p:ext>
    </p:extLst>
  </p:cSld>
  <p:clrMapOvr>
    <a:masterClrMapping/>
  </p:clrMapOvr>
  <p:transition>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08451" y="302739"/>
            <a:ext cx="1848112" cy="6450223"/>
          </a:xfrm>
        </p:spPr>
        <p:txBody>
          <a:bodyPr vert="eaVert"/>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a:xfrm>
            <a:off x="504035" y="302739"/>
            <a:ext cx="6636413" cy="645022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6925B935-FA42-42E8-AD95-D6121DC5BFEA}"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ED8C3607-938C-4C20-A633-43142868292D}" type="slidenum">
              <a:t>‹N›</a:t>
            </a:fld>
            <a:endParaRPr lang="it-IT"/>
          </a:p>
        </p:txBody>
      </p:sp>
    </p:spTree>
    <p:extLst>
      <p:ext uri="{BB962C8B-B14F-4D97-AF65-F5344CB8AC3E}">
        <p14:creationId xmlns:p14="http://schemas.microsoft.com/office/powerpoint/2010/main" val="1724939265"/>
      </p:ext>
    </p:extLst>
  </p:cSld>
  <p:clrMapOvr>
    <a:masterClrMapping/>
  </p:clrMapOvr>
  <p:transition>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Connettore 1 6"/>
          <p:cNvSpPr/>
          <p:nvPr/>
        </p:nvSpPr>
        <p:spPr>
          <a:xfrm>
            <a:off x="567037" y="589727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
        <p:nvSpPr>
          <p:cNvPr id="3" name="Titolo 28"/>
          <p:cNvSpPr txBox="1">
            <a:spLocks noGrp="1"/>
          </p:cNvSpPr>
          <p:nvPr>
            <p:ph type="ctrTitle"/>
          </p:nvPr>
        </p:nvSpPr>
        <p:spPr>
          <a:xfrm>
            <a:off x="420029" y="5349989"/>
            <a:ext cx="9324575" cy="1347441"/>
          </a:xfrm>
        </p:spPr>
        <p:txBody>
          <a:bodyPr anchor="t"/>
          <a:lstStyle>
            <a:lvl1pPr>
              <a:defRPr/>
            </a:lvl1pPr>
          </a:lstStyle>
          <a:p>
            <a:pPr lvl="0"/>
            <a:r>
              <a:rPr lang="it-IT"/>
              <a:t>Fare clic per modificare lo stile del titolo</a:t>
            </a:r>
            <a:endParaRPr lang="en-US"/>
          </a:p>
        </p:txBody>
      </p:sp>
      <p:sp>
        <p:nvSpPr>
          <p:cNvPr id="4" name="Sottotitolo 8"/>
          <p:cNvSpPr txBox="1">
            <a:spLocks noGrp="1"/>
          </p:cNvSpPr>
          <p:nvPr>
            <p:ph type="subTitle" idx="1"/>
          </p:nvPr>
        </p:nvSpPr>
        <p:spPr>
          <a:xfrm>
            <a:off x="420029" y="4283817"/>
            <a:ext cx="9324575" cy="1007961"/>
          </a:xfrm>
        </p:spPr>
        <p:txBody>
          <a:bodyPr anchor="b"/>
          <a:lstStyle>
            <a:lvl1pPr marL="0" indent="0">
              <a:spcBef>
                <a:spcPts val="600"/>
              </a:spcBef>
              <a:buNone/>
              <a:defRPr sz="2646">
                <a:solidFill>
                  <a:srgbClr val="443329"/>
                </a:solidFill>
              </a:defRPr>
            </a:lvl1pPr>
          </a:lstStyle>
          <a:p>
            <a:pPr lvl="0"/>
            <a:r>
              <a:rPr lang="it-IT"/>
              <a:t>Fare clic per modificare lo stile del sottotitolo dello schema</a:t>
            </a:r>
            <a:endParaRPr lang="en-US"/>
          </a:p>
        </p:txBody>
      </p:sp>
      <p:sp>
        <p:nvSpPr>
          <p:cNvPr id="5" name="Segnaposto data 15"/>
          <p:cNvSpPr txBox="1">
            <a:spLocks noGrp="1"/>
          </p:cNvSpPr>
          <p:nvPr>
            <p:ph type="dt" sz="half" idx="7"/>
          </p:nvPr>
        </p:nvSpPr>
        <p:spPr/>
        <p:txBody>
          <a:bodyPr/>
          <a:lstStyle>
            <a:lvl1pPr>
              <a:defRPr/>
            </a:lvl1pPr>
          </a:lstStyle>
          <a:p>
            <a:pPr lvl="0"/>
            <a:fld id="{CEB9219A-E0EB-4527-B904-B9FA4879CDAC}" type="datetime1">
              <a:rPr lang="it-IT"/>
              <a:pPr lvl="0"/>
              <a:t>24/04/2015</a:t>
            </a:fld>
            <a:endParaRPr lang="it-IT"/>
          </a:p>
        </p:txBody>
      </p:sp>
      <p:sp>
        <p:nvSpPr>
          <p:cNvPr id="6" name="Segnaposto piè di pagina 1"/>
          <p:cNvSpPr txBox="1">
            <a:spLocks noGrp="1"/>
          </p:cNvSpPr>
          <p:nvPr>
            <p:ph type="ftr" sz="quarter" idx="9"/>
          </p:nvPr>
        </p:nvSpPr>
        <p:spPr/>
        <p:txBody>
          <a:bodyPr/>
          <a:lstStyle>
            <a:lvl1pPr>
              <a:defRPr/>
            </a:lvl1pPr>
          </a:lstStyle>
          <a:p>
            <a:pPr lvl="0"/>
            <a:endParaRPr lang="it-IT"/>
          </a:p>
        </p:txBody>
      </p:sp>
      <p:sp>
        <p:nvSpPr>
          <p:cNvPr id="7" name="Segnaposto numero diapositiva 14"/>
          <p:cNvSpPr txBox="1">
            <a:spLocks noGrp="1"/>
          </p:cNvSpPr>
          <p:nvPr>
            <p:ph type="sldNum" sz="quarter" idx="8"/>
          </p:nvPr>
        </p:nvSpPr>
        <p:spPr>
          <a:xfrm>
            <a:off x="9072557" y="7136334"/>
            <a:ext cx="836694" cy="272143"/>
          </a:xfrm>
        </p:spPr>
        <p:txBody>
          <a:bodyPr/>
          <a:lstStyle>
            <a:lvl1pPr>
              <a:defRPr/>
            </a:lvl1pPr>
          </a:lstStyle>
          <a:p>
            <a:pPr lvl="0"/>
            <a:fld id="{43AAFA3E-D2AD-4BB9-9E81-BAA52D0EA1B5}" type="slidenum">
              <a:t>‹N›</a:t>
            </a:fld>
            <a:endParaRPr lang="it-IT"/>
          </a:p>
        </p:txBody>
      </p:sp>
    </p:spTree>
    <p:extLst>
      <p:ext uri="{BB962C8B-B14F-4D97-AF65-F5344CB8AC3E}">
        <p14:creationId xmlns:p14="http://schemas.microsoft.com/office/powerpoint/2010/main" val="2553697524"/>
      </p:ext>
    </p:extLst>
  </p:cSld>
  <p:clrMapOvr>
    <a:masterClrMapping/>
  </p:clrMapOvr>
  <p:transition spd="med">
    <p:fade/>
  </p:transition>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2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contenuto 26"/>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24"/>
          <p:cNvSpPr txBox="1">
            <a:spLocks noGrp="1"/>
          </p:cNvSpPr>
          <p:nvPr>
            <p:ph type="dt" sz="half" idx="7"/>
          </p:nvPr>
        </p:nvSpPr>
        <p:spPr/>
        <p:txBody>
          <a:bodyPr/>
          <a:lstStyle>
            <a:lvl1pPr>
              <a:defRPr/>
            </a:lvl1pPr>
          </a:lstStyle>
          <a:p>
            <a:pPr lvl="0"/>
            <a:fld id="{F8BF8203-CE25-4D6C-8EA5-BA90F738831F}" type="datetime1">
              <a:rPr lang="it-IT"/>
              <a:pPr lvl="0"/>
              <a:t>24/04/2015</a:t>
            </a:fld>
            <a:endParaRPr lang="it-IT"/>
          </a:p>
        </p:txBody>
      </p:sp>
      <p:sp>
        <p:nvSpPr>
          <p:cNvPr id="5" name="Segnaposto piè di pagina 18"/>
          <p:cNvSpPr txBox="1">
            <a:spLocks noGrp="1"/>
          </p:cNvSpPr>
          <p:nvPr>
            <p:ph type="ftr" sz="quarter" idx="9"/>
          </p:nvPr>
        </p:nvSpPr>
        <p:spPr>
          <a:xfrm>
            <a:off x="3948242" y="83996"/>
            <a:ext cx="3192197" cy="318485"/>
          </a:xfrm>
        </p:spPr>
        <p:txBody>
          <a:bodyPr/>
          <a:lstStyle>
            <a:lvl1pPr>
              <a:defRPr/>
            </a:lvl1pPr>
          </a:lstStyle>
          <a:p>
            <a:pPr lvl="0"/>
            <a:endParaRPr lang="it-IT"/>
          </a:p>
        </p:txBody>
      </p:sp>
      <p:sp>
        <p:nvSpPr>
          <p:cNvPr id="6" name="Segnaposto numero diapositiva 15"/>
          <p:cNvSpPr txBox="1">
            <a:spLocks noGrp="1"/>
          </p:cNvSpPr>
          <p:nvPr>
            <p:ph type="sldNum" sz="quarter" idx="8"/>
          </p:nvPr>
        </p:nvSpPr>
        <p:spPr>
          <a:xfrm>
            <a:off x="9072557" y="7136334"/>
            <a:ext cx="836694" cy="272143"/>
          </a:xfrm>
        </p:spPr>
        <p:txBody>
          <a:bodyPr/>
          <a:lstStyle>
            <a:lvl1pPr>
              <a:defRPr/>
            </a:lvl1pPr>
          </a:lstStyle>
          <a:p>
            <a:pPr lvl="0"/>
            <a:fld id="{8B1E5AB1-B310-4AB2-856E-8A037712F68C}" type="slidenum">
              <a:t>‹N›</a:t>
            </a:fld>
            <a:endParaRPr lang="it-IT"/>
          </a:p>
        </p:txBody>
      </p:sp>
    </p:spTree>
    <p:extLst>
      <p:ext uri="{BB962C8B-B14F-4D97-AF65-F5344CB8AC3E}">
        <p14:creationId xmlns:p14="http://schemas.microsoft.com/office/powerpoint/2010/main" val="854448460"/>
      </p:ext>
    </p:extLst>
  </p:cSld>
  <p:clrMapOvr>
    <a:masterClrMapping/>
  </p:clrMapOvr>
  <p:transition spd="med">
    <p:fade/>
  </p:transition>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a:blip r:embed="rId2"/>
          <a:stretch>
            <a:fillRect/>
          </a:stretch>
        </a:blipFill>
        <a:effectLst/>
      </p:bgPr>
    </p:bg>
    <p:spTree>
      <p:nvGrpSpPr>
        <p:cNvPr id="1" name=""/>
        <p:cNvGrpSpPr/>
        <p:nvPr/>
      </p:nvGrpSpPr>
      <p:grpSpPr>
        <a:xfrm>
          <a:off x="0" y="0"/>
          <a:ext cx="0" cy="0"/>
          <a:chOff x="0" y="0"/>
          <a:chExt cx="0" cy="0"/>
        </a:xfrm>
      </p:grpSpPr>
      <p:sp>
        <p:nvSpPr>
          <p:cNvPr id="2" name="Connettore 1 6"/>
          <p:cNvSpPr/>
          <p:nvPr/>
        </p:nvSpPr>
        <p:spPr>
          <a:xfrm>
            <a:off x="567037" y="379736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Franklin Gothic Book"/>
            </a:endParaRPr>
          </a:p>
        </p:txBody>
      </p:sp>
      <p:sp>
        <p:nvSpPr>
          <p:cNvPr id="3" name="Segnaposto testo 5"/>
          <p:cNvSpPr txBox="1">
            <a:spLocks noGrp="1"/>
          </p:cNvSpPr>
          <p:nvPr>
            <p:ph type="body" idx="1"/>
          </p:nvPr>
        </p:nvSpPr>
        <p:spPr>
          <a:xfrm>
            <a:off x="420029" y="1847920"/>
            <a:ext cx="9324575" cy="1343939"/>
          </a:xfrm>
        </p:spPr>
        <p:txBody>
          <a:bodyPr anchor="b"/>
          <a:lstStyle>
            <a:lvl1pPr marL="0" indent="0" algn="r">
              <a:spcBef>
                <a:spcPts val="500"/>
              </a:spcBef>
              <a:buNone/>
              <a:defRPr sz="2205">
                <a:solidFill>
                  <a:srgbClr val="DDD2B1"/>
                </a:solidFill>
              </a:defRPr>
            </a:lvl1pPr>
          </a:lstStyle>
          <a:p>
            <a:pPr lvl="0"/>
            <a:r>
              <a:rPr lang="it-IT"/>
              <a:t>Fare clic per modificare stili del testo dello schema</a:t>
            </a:r>
          </a:p>
        </p:txBody>
      </p:sp>
      <p:sp>
        <p:nvSpPr>
          <p:cNvPr id="4" name="Segnaposto data 18"/>
          <p:cNvSpPr txBox="1">
            <a:spLocks noGrp="1"/>
          </p:cNvSpPr>
          <p:nvPr>
            <p:ph type="dt" sz="half" idx="7"/>
          </p:nvPr>
        </p:nvSpPr>
        <p:spPr/>
        <p:txBody>
          <a:bodyPr/>
          <a:lstStyle>
            <a:lvl1pPr>
              <a:defRPr/>
            </a:lvl1pPr>
          </a:lstStyle>
          <a:p>
            <a:pPr lvl="0"/>
            <a:fld id="{EE7EB478-E2D4-463F-8CEF-6F308BD3A888}" type="datetime1">
              <a:rPr lang="it-IT"/>
              <a:pPr lvl="0"/>
              <a:t>24/04/2015</a:t>
            </a:fld>
            <a:endParaRPr lang="it-IT"/>
          </a:p>
        </p:txBody>
      </p:sp>
      <p:sp>
        <p:nvSpPr>
          <p:cNvPr id="5" name="Segnaposto piè di pagina 10"/>
          <p:cNvSpPr txBox="1">
            <a:spLocks noGrp="1"/>
          </p:cNvSpPr>
          <p:nvPr>
            <p:ph type="ftr" sz="quarter" idx="9"/>
          </p:nvPr>
        </p:nvSpPr>
        <p:spPr/>
        <p:txBody>
          <a:bodyPr/>
          <a:lstStyle>
            <a:lvl1pPr>
              <a:defRPr/>
            </a:lvl1pPr>
          </a:lstStyle>
          <a:p>
            <a:pPr lvl="0"/>
            <a:endParaRPr lang="it-IT"/>
          </a:p>
        </p:txBody>
      </p:sp>
      <p:sp>
        <p:nvSpPr>
          <p:cNvPr id="6" name="Segnaposto numero diapositiva 15"/>
          <p:cNvSpPr txBox="1">
            <a:spLocks noGrp="1"/>
          </p:cNvSpPr>
          <p:nvPr>
            <p:ph type="sldNum" sz="quarter" idx="8"/>
          </p:nvPr>
        </p:nvSpPr>
        <p:spPr/>
        <p:txBody>
          <a:bodyPr/>
          <a:lstStyle>
            <a:lvl1pPr>
              <a:defRPr/>
            </a:lvl1pPr>
          </a:lstStyle>
          <a:p>
            <a:pPr lvl="0"/>
            <a:fld id="{AC50AC68-1782-427A-931F-F72FBC7DA6C4}" type="slidenum">
              <a:t>‹N›</a:t>
            </a:fld>
            <a:endParaRPr lang="it-IT"/>
          </a:p>
        </p:txBody>
      </p:sp>
      <p:sp>
        <p:nvSpPr>
          <p:cNvPr id="7" name="Titolo 7"/>
          <p:cNvSpPr txBox="1">
            <a:spLocks noGrp="1"/>
          </p:cNvSpPr>
          <p:nvPr>
            <p:ph type="title"/>
          </p:nvPr>
        </p:nvSpPr>
        <p:spPr>
          <a:xfrm>
            <a:off x="198964" y="3248616"/>
            <a:ext cx="9576593" cy="1306046"/>
          </a:xfrm>
        </p:spPr>
        <p:txBody>
          <a:bodyPr anchor="t"/>
          <a:lstStyle>
            <a:lvl1pPr algn="r">
              <a:defRPr>
                <a:solidFill>
                  <a:srgbClr val="FBEEC9"/>
                </a:solidFill>
              </a:defRPr>
            </a:lvl1pPr>
          </a:lstStyle>
          <a:p>
            <a:pPr lvl="0"/>
            <a:r>
              <a:rPr lang="it-IT"/>
              <a:t>Fare clic per modificare lo stile del titolo</a:t>
            </a:r>
            <a:endParaRPr lang="en-US"/>
          </a:p>
        </p:txBody>
      </p:sp>
    </p:spTree>
    <p:extLst>
      <p:ext uri="{BB962C8B-B14F-4D97-AF65-F5344CB8AC3E}">
        <p14:creationId xmlns:p14="http://schemas.microsoft.com/office/powerpoint/2010/main" val="678579243"/>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9"/>
          <p:cNvSpPr txBox="1">
            <a:spLocks noGrp="1"/>
          </p:cNvSpPr>
          <p:nvPr>
            <p:ph type="title"/>
          </p:nvPr>
        </p:nvSpPr>
        <p:spPr>
          <a:xfrm>
            <a:off x="332658" y="503980"/>
            <a:ext cx="9576593" cy="927320"/>
          </a:xfrm>
        </p:spPr>
        <p:txBody>
          <a:bodyPr/>
          <a:lstStyle>
            <a:lvl1pPr>
              <a:defRPr/>
            </a:lvl1pPr>
          </a:lstStyle>
          <a:p>
            <a:pPr lvl="0"/>
            <a:r>
              <a:rPr lang="it-IT"/>
              <a:t>Fare clic per modificare lo stile del titolo</a:t>
            </a:r>
            <a:endParaRPr lang="en-US"/>
          </a:p>
        </p:txBody>
      </p:sp>
      <p:sp>
        <p:nvSpPr>
          <p:cNvPr id="3" name="Segnaposto contenuto 13"/>
          <p:cNvSpPr txBox="1">
            <a:spLocks noGrp="1"/>
          </p:cNvSpPr>
          <p:nvPr>
            <p:ph idx="1"/>
          </p:nvPr>
        </p:nvSpPr>
        <p:spPr>
          <a:xfrm>
            <a:off x="336023" y="1763923"/>
            <a:ext cx="4620289" cy="5207773"/>
          </a:xfrm>
        </p:spPr>
        <p:txBody>
          <a:bodyPr/>
          <a:lstStyle>
            <a:lvl1pPr>
              <a:spcBef>
                <a:spcPts val="700"/>
              </a:spcBef>
              <a:defRPr sz="3086"/>
            </a:lvl1pPr>
            <a:lvl2pPr>
              <a:spcBef>
                <a:spcPts val="600"/>
              </a:spcBef>
              <a:defRPr sz="2646"/>
            </a:lvl2pPr>
            <a:lvl3pPr>
              <a:spcBef>
                <a:spcPts val="500"/>
              </a:spcBef>
              <a:defRPr sz="2205"/>
            </a:lvl3pPr>
            <a:lvl4pPr>
              <a:defRPr sz="1984"/>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12"/>
          <p:cNvSpPr txBox="1">
            <a:spLocks noGrp="1"/>
          </p:cNvSpPr>
          <p:nvPr>
            <p:ph idx="2"/>
          </p:nvPr>
        </p:nvSpPr>
        <p:spPr>
          <a:xfrm>
            <a:off x="5124315" y="1763923"/>
            <a:ext cx="4788301" cy="5207773"/>
          </a:xfrm>
        </p:spPr>
        <p:txBody>
          <a:bodyPr/>
          <a:lstStyle>
            <a:lvl1pPr>
              <a:spcBef>
                <a:spcPts val="700"/>
              </a:spcBef>
              <a:defRPr sz="3086"/>
            </a:lvl1pPr>
            <a:lvl2pPr>
              <a:spcBef>
                <a:spcPts val="600"/>
              </a:spcBef>
              <a:defRPr sz="2646"/>
            </a:lvl2pPr>
            <a:lvl3pPr>
              <a:spcBef>
                <a:spcPts val="500"/>
              </a:spcBef>
              <a:defRPr sz="2205"/>
            </a:lvl3pPr>
            <a:lvl4pPr>
              <a:defRPr sz="1984"/>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20"/>
          <p:cNvSpPr txBox="1">
            <a:spLocks noGrp="1"/>
          </p:cNvSpPr>
          <p:nvPr>
            <p:ph type="dt" sz="half" idx="7"/>
          </p:nvPr>
        </p:nvSpPr>
        <p:spPr/>
        <p:txBody>
          <a:bodyPr/>
          <a:lstStyle>
            <a:lvl1pPr>
              <a:defRPr/>
            </a:lvl1pPr>
          </a:lstStyle>
          <a:p>
            <a:pPr lvl="0"/>
            <a:fld id="{30F3D6DF-596F-4634-80B6-976D11A524A4}" type="datetime1">
              <a:rPr lang="it-IT"/>
              <a:pPr lvl="0"/>
              <a:t>24/04/2015</a:t>
            </a:fld>
            <a:endParaRPr lang="it-IT"/>
          </a:p>
        </p:txBody>
      </p:sp>
      <p:sp>
        <p:nvSpPr>
          <p:cNvPr id="6" name="Segnaposto piè di pagina 9"/>
          <p:cNvSpPr txBox="1">
            <a:spLocks noGrp="1"/>
          </p:cNvSpPr>
          <p:nvPr>
            <p:ph type="ftr" sz="quarter" idx="9"/>
          </p:nvPr>
        </p:nvSpPr>
        <p:spPr/>
        <p:txBody>
          <a:bodyPr/>
          <a:lstStyle>
            <a:lvl1pPr>
              <a:defRPr/>
            </a:lvl1pPr>
          </a:lstStyle>
          <a:p>
            <a:pPr lvl="0"/>
            <a:endParaRPr lang="it-IT"/>
          </a:p>
        </p:txBody>
      </p:sp>
      <p:sp>
        <p:nvSpPr>
          <p:cNvPr id="7" name="Segnaposto numero diapositiva 30"/>
          <p:cNvSpPr txBox="1">
            <a:spLocks noGrp="1"/>
          </p:cNvSpPr>
          <p:nvPr>
            <p:ph type="sldNum" sz="quarter" idx="8"/>
          </p:nvPr>
        </p:nvSpPr>
        <p:spPr/>
        <p:txBody>
          <a:bodyPr/>
          <a:lstStyle>
            <a:lvl1pPr>
              <a:defRPr/>
            </a:lvl1pPr>
          </a:lstStyle>
          <a:p>
            <a:pPr lvl="0"/>
            <a:fld id="{AD148C80-9615-460D-8C2F-28D62A865A7E}" type="slidenum">
              <a:t>‹N›</a:t>
            </a:fld>
            <a:endParaRPr lang="it-IT"/>
          </a:p>
        </p:txBody>
      </p:sp>
    </p:spTree>
    <p:extLst>
      <p:ext uri="{BB962C8B-B14F-4D97-AF65-F5344CB8AC3E}">
        <p14:creationId xmlns:p14="http://schemas.microsoft.com/office/powerpoint/2010/main" val="3364856598"/>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28"/>
          <p:cNvSpPr txBox="1">
            <a:spLocks noGrp="1"/>
          </p:cNvSpPr>
          <p:nvPr>
            <p:ph type="title"/>
          </p:nvPr>
        </p:nvSpPr>
        <p:spPr>
          <a:xfrm>
            <a:off x="336023" y="5963744"/>
            <a:ext cx="9492587" cy="972958"/>
          </a:xfrm>
        </p:spPr>
        <p:txBody>
          <a:bodyPr/>
          <a:lstStyle>
            <a:lvl1pPr>
              <a:defRPr/>
            </a:lvl1pPr>
          </a:lstStyle>
          <a:p>
            <a:pPr lvl="0"/>
            <a:r>
              <a:rPr lang="it-IT"/>
              <a:t>Fare clic per modificare lo stile del titolo</a:t>
            </a:r>
            <a:endParaRPr lang="en-US"/>
          </a:p>
        </p:txBody>
      </p:sp>
      <p:sp>
        <p:nvSpPr>
          <p:cNvPr id="3" name="Segnaposto testo 12"/>
          <p:cNvSpPr txBox="1">
            <a:spLocks noGrp="1"/>
          </p:cNvSpPr>
          <p:nvPr>
            <p:ph type="body" idx="1"/>
          </p:nvPr>
        </p:nvSpPr>
        <p:spPr>
          <a:xfrm>
            <a:off x="310274" y="734967"/>
            <a:ext cx="4730035" cy="705221"/>
          </a:xfrm>
        </p:spPr>
        <p:txBody>
          <a:bodyPr anchor="ctr"/>
          <a:lstStyle>
            <a:lvl1pPr marL="0" indent="0">
              <a:spcBef>
                <a:spcPts val="500"/>
              </a:spcBef>
              <a:buNone/>
              <a:defRPr sz="1984" cap="all">
                <a:solidFill>
                  <a:srgbClr val="B0761F"/>
                </a:solidFill>
                <a:latin typeface="Franklin Gothic Medium"/>
              </a:defRPr>
            </a:lvl1pPr>
          </a:lstStyle>
          <a:p>
            <a:pPr lvl="0"/>
            <a:r>
              <a:rPr lang="it-IT"/>
              <a:t>Fare clic per modificare stili del testo dello schema</a:t>
            </a:r>
          </a:p>
        </p:txBody>
      </p:sp>
      <p:sp>
        <p:nvSpPr>
          <p:cNvPr id="4" name="Segnaposto testo 24"/>
          <p:cNvSpPr txBox="1">
            <a:spLocks noGrp="1"/>
          </p:cNvSpPr>
          <p:nvPr>
            <p:ph type="body" idx="3"/>
          </p:nvPr>
        </p:nvSpPr>
        <p:spPr>
          <a:xfrm>
            <a:off x="5120813" y="734967"/>
            <a:ext cx="4731901" cy="705221"/>
          </a:xfrm>
        </p:spPr>
        <p:txBody>
          <a:bodyPr anchor="ctr"/>
          <a:lstStyle>
            <a:lvl1pPr marL="0" indent="0">
              <a:spcBef>
                <a:spcPts val="500"/>
              </a:spcBef>
              <a:buNone/>
              <a:defRPr sz="1984" cap="all">
                <a:solidFill>
                  <a:srgbClr val="B0761F"/>
                </a:solidFill>
                <a:latin typeface="Franklin Gothic Medium"/>
              </a:defRPr>
            </a:lvl1pPr>
          </a:lstStyle>
          <a:p>
            <a:pPr lvl="0"/>
            <a:r>
              <a:rPr lang="it-IT"/>
              <a:t>Fare clic per modificare stili del testo dello schema</a:t>
            </a:r>
          </a:p>
        </p:txBody>
      </p:sp>
      <p:sp>
        <p:nvSpPr>
          <p:cNvPr id="5" name="Segnaposto contenuto 3"/>
          <p:cNvSpPr txBox="1">
            <a:spLocks noGrp="1"/>
          </p:cNvSpPr>
          <p:nvPr>
            <p:ph idx="2"/>
          </p:nvPr>
        </p:nvSpPr>
        <p:spPr>
          <a:xfrm>
            <a:off x="310274" y="1450686"/>
            <a:ext cx="4730035" cy="4345064"/>
          </a:xfrm>
        </p:spPr>
        <p:txBody>
          <a:bodyPr/>
          <a:lstStyle>
            <a:lvl1pPr>
              <a:spcBef>
                <a:spcPts val="600"/>
              </a:spcBef>
              <a:defRPr sz="2646"/>
            </a:lvl1pPr>
            <a:lvl2pPr>
              <a:spcBef>
                <a:spcPts val="500"/>
              </a:spcBef>
              <a:defRPr sz="2205"/>
            </a:lvl2pPr>
            <a:lvl3pPr>
              <a:spcBef>
                <a:spcPts val="500"/>
              </a:spcBef>
              <a:defRPr sz="1984"/>
            </a:lvl3pPr>
            <a:lvl4pPr>
              <a:spcBef>
                <a:spcPts val="400"/>
              </a:spcBef>
              <a:defRPr sz="1764"/>
            </a:lvl4pPr>
            <a:lvl5pPr>
              <a:spcBef>
                <a:spcPts val="40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27"/>
          <p:cNvSpPr txBox="1">
            <a:spLocks noGrp="1"/>
          </p:cNvSpPr>
          <p:nvPr>
            <p:ph idx="4"/>
          </p:nvPr>
        </p:nvSpPr>
        <p:spPr>
          <a:xfrm>
            <a:off x="5124901" y="1450686"/>
            <a:ext cx="4727813" cy="4345064"/>
          </a:xfrm>
        </p:spPr>
        <p:txBody>
          <a:bodyPr/>
          <a:lstStyle>
            <a:lvl1pPr>
              <a:spcBef>
                <a:spcPts val="600"/>
              </a:spcBef>
              <a:defRPr sz="2646"/>
            </a:lvl1pPr>
            <a:lvl2pPr>
              <a:spcBef>
                <a:spcPts val="500"/>
              </a:spcBef>
              <a:defRPr sz="2205"/>
            </a:lvl2pPr>
            <a:lvl3pPr>
              <a:spcBef>
                <a:spcPts val="500"/>
              </a:spcBef>
              <a:defRPr sz="1984"/>
            </a:lvl3pPr>
            <a:lvl4pPr>
              <a:spcBef>
                <a:spcPts val="400"/>
              </a:spcBef>
              <a:defRPr sz="1764"/>
            </a:lvl4pPr>
            <a:lvl5pPr>
              <a:spcBef>
                <a:spcPts val="40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p:cNvSpPr txBox="1">
            <a:spLocks noGrp="1"/>
          </p:cNvSpPr>
          <p:nvPr>
            <p:ph type="dt" sz="half" idx="7"/>
          </p:nvPr>
        </p:nvSpPr>
        <p:spPr/>
        <p:txBody>
          <a:bodyPr/>
          <a:lstStyle>
            <a:lvl1pPr>
              <a:defRPr/>
            </a:lvl1pPr>
          </a:lstStyle>
          <a:p>
            <a:pPr lvl="0"/>
            <a:fld id="{E34205E2-23C8-4E8C-98CC-0298F02180C6}" type="datetime1">
              <a:rPr lang="it-IT"/>
              <a:pPr lvl="0"/>
              <a:t>24/04/2015</a:t>
            </a:fld>
            <a:endParaRPr lang="it-IT"/>
          </a:p>
        </p:txBody>
      </p:sp>
      <p:sp>
        <p:nvSpPr>
          <p:cNvPr id="8" name="Segnaposto piè di pagina 5"/>
          <p:cNvSpPr txBox="1">
            <a:spLocks noGrp="1"/>
          </p:cNvSpPr>
          <p:nvPr>
            <p:ph type="ftr" sz="quarter" idx="9"/>
          </p:nvPr>
        </p:nvSpPr>
        <p:spPr/>
        <p:txBody>
          <a:bodyPr/>
          <a:lstStyle>
            <a:lvl1pPr>
              <a:defRPr/>
            </a:lvl1pPr>
          </a:lstStyle>
          <a:p>
            <a:pPr lvl="0"/>
            <a:endParaRPr lang="it-IT"/>
          </a:p>
        </p:txBody>
      </p:sp>
      <p:sp>
        <p:nvSpPr>
          <p:cNvPr id="9" name="Segnaposto numero diapositiva 6"/>
          <p:cNvSpPr txBox="1">
            <a:spLocks noGrp="1"/>
          </p:cNvSpPr>
          <p:nvPr>
            <p:ph type="sldNum" sz="quarter" idx="8"/>
          </p:nvPr>
        </p:nvSpPr>
        <p:spPr>
          <a:xfrm>
            <a:off x="9072567" y="7139690"/>
            <a:ext cx="840050" cy="272143"/>
          </a:xfrm>
        </p:spPr>
        <p:txBody>
          <a:bodyPr/>
          <a:lstStyle>
            <a:lvl1pPr>
              <a:defRPr/>
            </a:lvl1pPr>
          </a:lstStyle>
          <a:p>
            <a:pPr lvl="0"/>
            <a:fld id="{94E4E142-F503-4C52-BB54-C7F5A44036FA}" type="slidenum">
              <a:t>‹N›</a:t>
            </a:fld>
            <a:endParaRPr lang="it-IT"/>
          </a:p>
        </p:txBody>
      </p:sp>
      <p:sp>
        <p:nvSpPr>
          <p:cNvPr id="10" name="Connettore 1 10"/>
          <p:cNvSpPr/>
          <p:nvPr/>
        </p:nvSpPr>
        <p:spPr>
          <a:xfrm>
            <a:off x="567037" y="6635718"/>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Tree>
    <p:extLst>
      <p:ext uri="{BB962C8B-B14F-4D97-AF65-F5344CB8AC3E}">
        <p14:creationId xmlns:p14="http://schemas.microsoft.com/office/powerpoint/2010/main" val="1751122327"/>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29"/>
          <p:cNvSpPr txBox="1">
            <a:spLocks noGrp="1"/>
          </p:cNvSpPr>
          <p:nvPr>
            <p:ph type="title"/>
          </p:nvPr>
        </p:nvSpPr>
        <p:spPr>
          <a:xfrm>
            <a:off x="332658" y="503980"/>
            <a:ext cx="9576593" cy="927320"/>
          </a:xfrm>
        </p:spPr>
        <p:txBody>
          <a:bodyPr/>
          <a:lstStyle>
            <a:lvl1pPr>
              <a:defRPr/>
            </a:lvl1pPr>
          </a:lstStyle>
          <a:p>
            <a:pPr lvl="0"/>
            <a:r>
              <a:rPr lang="it-IT"/>
              <a:t>Fare clic per modificare lo stile del titolo</a:t>
            </a:r>
            <a:endParaRPr lang="en-US"/>
          </a:p>
        </p:txBody>
      </p:sp>
      <p:sp>
        <p:nvSpPr>
          <p:cNvPr id="3" name="Segnaposto data 11"/>
          <p:cNvSpPr txBox="1">
            <a:spLocks noGrp="1"/>
          </p:cNvSpPr>
          <p:nvPr>
            <p:ph type="dt" sz="half" idx="7"/>
          </p:nvPr>
        </p:nvSpPr>
        <p:spPr/>
        <p:txBody>
          <a:bodyPr/>
          <a:lstStyle>
            <a:lvl1pPr>
              <a:defRPr/>
            </a:lvl1pPr>
          </a:lstStyle>
          <a:p>
            <a:pPr lvl="0"/>
            <a:fld id="{A3F85860-D540-44D2-B1F0-C057ACD005E0}" type="datetime1">
              <a:rPr lang="it-IT"/>
              <a:pPr lvl="0"/>
              <a:t>24/04/2015</a:t>
            </a:fld>
            <a:endParaRPr lang="it-IT"/>
          </a:p>
        </p:txBody>
      </p:sp>
      <p:sp>
        <p:nvSpPr>
          <p:cNvPr id="4" name="Segnaposto piè di pagina 20"/>
          <p:cNvSpPr txBox="1">
            <a:spLocks noGrp="1"/>
          </p:cNvSpPr>
          <p:nvPr>
            <p:ph type="ftr" sz="quarter" idx="9"/>
          </p:nvPr>
        </p:nvSpPr>
        <p:spPr/>
        <p:txBody>
          <a:bodyPr/>
          <a:lstStyle>
            <a:lvl1pPr>
              <a:defRPr/>
            </a:lvl1pPr>
          </a:lstStyle>
          <a:p>
            <a:pPr lvl="0"/>
            <a:endParaRPr lang="it-IT"/>
          </a:p>
        </p:txBody>
      </p:sp>
      <p:sp>
        <p:nvSpPr>
          <p:cNvPr id="5" name="Segnaposto numero diapositiva 5"/>
          <p:cNvSpPr txBox="1">
            <a:spLocks noGrp="1"/>
          </p:cNvSpPr>
          <p:nvPr>
            <p:ph type="sldNum" sz="quarter" idx="8"/>
          </p:nvPr>
        </p:nvSpPr>
        <p:spPr/>
        <p:txBody>
          <a:bodyPr/>
          <a:lstStyle>
            <a:lvl1pPr>
              <a:defRPr/>
            </a:lvl1pPr>
          </a:lstStyle>
          <a:p>
            <a:pPr lvl="0"/>
            <a:fld id="{E9665797-8B25-4D26-A994-6483BD5D5BC0}" type="slidenum">
              <a:t>‹N›</a:t>
            </a:fld>
            <a:endParaRPr lang="it-IT"/>
          </a:p>
        </p:txBody>
      </p:sp>
    </p:spTree>
    <p:extLst>
      <p:ext uri="{BB962C8B-B14F-4D97-AF65-F5344CB8AC3E}">
        <p14:creationId xmlns:p14="http://schemas.microsoft.com/office/powerpoint/2010/main" val="260593927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503240"/>
            <a:ext cx="3251204" cy="1765304"/>
          </a:xfrm>
        </p:spPr>
        <p:txBody>
          <a:bodyPr anchor="b"/>
          <a:lstStyle>
            <a:lvl1pPr>
              <a:defRPr sz="3200"/>
            </a:lvl1pPr>
          </a:lstStyle>
          <a:p>
            <a:pPr lvl="0"/>
            <a:r>
              <a:rPr lang="it-IT"/>
              <a:t>Fare clic per modificare lo stile del titolo</a:t>
            </a:r>
          </a:p>
        </p:txBody>
      </p:sp>
      <p:sp>
        <p:nvSpPr>
          <p:cNvPr id="3" name="Segnaposto immagine 2"/>
          <p:cNvSpPr txBox="1">
            <a:spLocks noGrp="1"/>
          </p:cNvSpPr>
          <p:nvPr>
            <p:ph type="pic" idx="1"/>
          </p:nvPr>
        </p:nvSpPr>
        <p:spPr>
          <a:xfrm>
            <a:off x="4286249" y="1089022"/>
            <a:ext cx="5102223" cy="5372100"/>
          </a:xfrm>
        </p:spPr>
        <p:txBody>
          <a:bodyPr/>
          <a:lstStyle>
            <a:lvl1pPr>
              <a:defRPr sz="3200"/>
            </a:lvl1pPr>
          </a:lstStyle>
          <a:p>
            <a:pPr lvl="0"/>
            <a:endParaRPr lang="it-IT"/>
          </a:p>
        </p:txBody>
      </p:sp>
      <p:sp>
        <p:nvSpPr>
          <p:cNvPr id="4" name="Segnaposto testo 3"/>
          <p:cNvSpPr txBox="1">
            <a:spLocks noGrp="1"/>
          </p:cNvSpPr>
          <p:nvPr>
            <p:ph type="body" idx="2"/>
          </p:nvPr>
        </p:nvSpPr>
        <p:spPr>
          <a:xfrm>
            <a:off x="693736" y="2268534"/>
            <a:ext cx="3251204" cy="4200525"/>
          </a:xfrm>
        </p:spPr>
        <p:txBody>
          <a:bodyPr/>
          <a:lstStyle>
            <a:lvl1pPr>
              <a:defRPr sz="1700"/>
            </a:lvl1pPr>
          </a:lstStyle>
          <a:p>
            <a:pPr lvl="0"/>
            <a:r>
              <a:rPr lang="it-IT"/>
              <a:t>Fare clic per modificare stili del testo dello schema</a:t>
            </a:r>
          </a:p>
        </p:txBody>
      </p:sp>
    </p:spTree>
    <p:extLst>
      <p:ext uri="{BB962C8B-B14F-4D97-AF65-F5344CB8AC3E}">
        <p14:creationId xmlns:p14="http://schemas.microsoft.com/office/powerpoint/2010/main" val="341248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2"/>
          <p:cNvSpPr txBox="1">
            <a:spLocks noGrp="1"/>
          </p:cNvSpPr>
          <p:nvPr>
            <p:ph type="dt" sz="half" idx="7"/>
          </p:nvPr>
        </p:nvSpPr>
        <p:spPr/>
        <p:txBody>
          <a:bodyPr/>
          <a:lstStyle>
            <a:lvl1pPr>
              <a:defRPr/>
            </a:lvl1pPr>
          </a:lstStyle>
          <a:p>
            <a:pPr lvl="0"/>
            <a:fld id="{9BD7CBD9-3547-41D5-9CB1-856E36169CA3}" type="datetime1">
              <a:rPr lang="it-IT"/>
              <a:pPr lvl="0"/>
              <a:t>24/04/2015</a:t>
            </a:fld>
            <a:endParaRPr lang="it-IT"/>
          </a:p>
        </p:txBody>
      </p:sp>
      <p:sp>
        <p:nvSpPr>
          <p:cNvPr id="3" name="Segnaposto piè di pagina 23"/>
          <p:cNvSpPr txBox="1">
            <a:spLocks noGrp="1"/>
          </p:cNvSpPr>
          <p:nvPr>
            <p:ph type="ftr" sz="quarter" idx="9"/>
          </p:nvPr>
        </p:nvSpPr>
        <p:spPr/>
        <p:txBody>
          <a:bodyPr/>
          <a:lstStyle>
            <a:lvl1pPr>
              <a:defRPr/>
            </a:lvl1pPr>
          </a:lstStyle>
          <a:p>
            <a:pPr lvl="0"/>
            <a:endParaRPr lang="it-IT"/>
          </a:p>
        </p:txBody>
      </p:sp>
      <p:sp>
        <p:nvSpPr>
          <p:cNvPr id="4" name="Segnaposto numero diapositiva 6"/>
          <p:cNvSpPr txBox="1">
            <a:spLocks noGrp="1"/>
          </p:cNvSpPr>
          <p:nvPr>
            <p:ph type="sldNum" sz="quarter" idx="8"/>
          </p:nvPr>
        </p:nvSpPr>
        <p:spPr/>
        <p:txBody>
          <a:bodyPr/>
          <a:lstStyle>
            <a:lvl1pPr>
              <a:defRPr/>
            </a:lvl1pPr>
          </a:lstStyle>
          <a:p>
            <a:pPr lvl="0"/>
            <a:fld id="{B87A9B7F-7E59-4D67-8DCC-459C0DC61A47}" type="slidenum">
              <a:t>‹N›</a:t>
            </a:fld>
            <a:endParaRPr lang="it-IT"/>
          </a:p>
        </p:txBody>
      </p:sp>
    </p:spTree>
    <p:extLst>
      <p:ext uri="{BB962C8B-B14F-4D97-AF65-F5344CB8AC3E}">
        <p14:creationId xmlns:p14="http://schemas.microsoft.com/office/powerpoint/2010/main" val="3885940779"/>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Connettore 1 7"/>
          <p:cNvSpPr/>
          <p:nvPr/>
        </p:nvSpPr>
        <p:spPr>
          <a:xfrm>
            <a:off x="567037" y="6447571"/>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
        <p:nvSpPr>
          <p:cNvPr id="3" name="Titolo 11"/>
          <p:cNvSpPr txBox="1">
            <a:spLocks noGrp="1"/>
          </p:cNvSpPr>
          <p:nvPr>
            <p:ph type="title"/>
          </p:nvPr>
        </p:nvSpPr>
        <p:spPr>
          <a:xfrm>
            <a:off x="504035" y="6047741"/>
            <a:ext cx="9324575" cy="573978"/>
          </a:xfrm>
        </p:spPr>
        <p:txBody>
          <a:bodyPr/>
          <a:lstStyle>
            <a:lvl1pPr>
              <a:defRPr sz="2205" b="1"/>
            </a:lvl1pPr>
          </a:lstStyle>
          <a:p>
            <a:pPr lvl="0"/>
            <a:r>
              <a:rPr lang="it-IT"/>
              <a:t>Fare clic per modificare lo stile del titolo</a:t>
            </a:r>
            <a:endParaRPr lang="en-US"/>
          </a:p>
        </p:txBody>
      </p:sp>
      <p:sp>
        <p:nvSpPr>
          <p:cNvPr id="4" name="Segnaposto testo 25"/>
          <p:cNvSpPr txBox="1">
            <a:spLocks noGrp="1"/>
          </p:cNvSpPr>
          <p:nvPr>
            <p:ph type="body" idx="2"/>
          </p:nvPr>
        </p:nvSpPr>
        <p:spPr>
          <a:xfrm>
            <a:off x="504035" y="671974"/>
            <a:ext cx="3316455" cy="5291769"/>
          </a:xfrm>
        </p:spPr>
        <p:txBody>
          <a:bodyPr/>
          <a:lstStyle>
            <a:lvl1pPr marL="0" indent="0">
              <a:spcBef>
                <a:spcPts val="400"/>
              </a:spcBef>
              <a:buNone/>
              <a:defRPr sz="1543"/>
            </a:lvl1pPr>
          </a:lstStyle>
          <a:p>
            <a:pPr lvl="0"/>
            <a:r>
              <a:rPr lang="it-IT"/>
              <a:t>Fare clic per modificare stili del testo dello schema</a:t>
            </a:r>
          </a:p>
        </p:txBody>
      </p:sp>
      <p:sp>
        <p:nvSpPr>
          <p:cNvPr id="5" name="Segnaposto contenuto 13"/>
          <p:cNvSpPr txBox="1">
            <a:spLocks noGrp="1"/>
          </p:cNvSpPr>
          <p:nvPr>
            <p:ph idx="1"/>
          </p:nvPr>
        </p:nvSpPr>
        <p:spPr>
          <a:xfrm>
            <a:off x="3941246" y="671974"/>
            <a:ext cx="5887364" cy="5291769"/>
          </a:xfrm>
        </p:spPr>
        <p:txBody>
          <a:bodyPr/>
          <a:lstStyle>
            <a:lvl1pPr>
              <a:defRPr/>
            </a:lvl1pPr>
            <a:lvl2pPr>
              <a:defRPr/>
            </a:lvl2pPr>
            <a:lvl3pPr>
              <a:defRPr/>
            </a:lvl3pPr>
            <a:lvl4pPr>
              <a:defRPr/>
            </a:lvl4pPr>
            <a:lvl5pPr>
              <a:defRPr sz="2205"/>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24"/>
          <p:cNvSpPr txBox="1">
            <a:spLocks noGrp="1"/>
          </p:cNvSpPr>
          <p:nvPr>
            <p:ph type="dt" sz="half" idx="7"/>
          </p:nvPr>
        </p:nvSpPr>
        <p:spPr/>
        <p:txBody>
          <a:bodyPr/>
          <a:lstStyle>
            <a:lvl1pPr>
              <a:defRPr/>
            </a:lvl1pPr>
          </a:lstStyle>
          <a:p>
            <a:pPr lvl="0"/>
            <a:fld id="{1ED9CD08-5B98-4451-8D06-52467B61B49E}" type="datetime1">
              <a:rPr lang="it-IT"/>
              <a:pPr lvl="0"/>
              <a:t>24/04/2015</a:t>
            </a:fld>
            <a:endParaRPr lang="it-IT"/>
          </a:p>
        </p:txBody>
      </p:sp>
      <p:sp>
        <p:nvSpPr>
          <p:cNvPr id="7" name="Segnaposto piè di pagina 28"/>
          <p:cNvSpPr txBox="1">
            <a:spLocks noGrp="1"/>
          </p:cNvSpPr>
          <p:nvPr>
            <p:ph type="ftr" sz="quarter" idx="9"/>
          </p:nvPr>
        </p:nvSpPr>
        <p:spPr/>
        <p:txBody>
          <a:bodyPr/>
          <a:lstStyle>
            <a:lvl1pPr>
              <a:defRPr/>
            </a:lvl1pPr>
          </a:lstStyle>
          <a:p>
            <a:pPr lvl="0"/>
            <a:endParaRPr lang="it-IT"/>
          </a:p>
        </p:txBody>
      </p:sp>
      <p:sp>
        <p:nvSpPr>
          <p:cNvPr id="8" name="Segnaposto numero diapositiva 6"/>
          <p:cNvSpPr txBox="1">
            <a:spLocks noGrp="1"/>
          </p:cNvSpPr>
          <p:nvPr>
            <p:ph type="sldNum" sz="quarter" idx="8"/>
          </p:nvPr>
        </p:nvSpPr>
        <p:spPr/>
        <p:txBody>
          <a:bodyPr/>
          <a:lstStyle>
            <a:lvl1pPr>
              <a:defRPr/>
            </a:lvl1pPr>
          </a:lstStyle>
          <a:p>
            <a:pPr lvl="0"/>
            <a:fld id="{EF230BA7-E2EF-4BDD-BD40-C2F4CCE9F5D2}" type="slidenum">
              <a:t>‹N›</a:t>
            </a:fld>
            <a:endParaRPr lang="it-IT"/>
          </a:p>
        </p:txBody>
      </p:sp>
    </p:spTree>
    <p:extLst>
      <p:ext uri="{BB962C8B-B14F-4D97-AF65-F5344CB8AC3E}">
        <p14:creationId xmlns:p14="http://schemas.microsoft.com/office/powerpoint/2010/main" val="859254536"/>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Segnaposto immagine 12"/>
          <p:cNvSpPr txBox="1">
            <a:spLocks noGrp="1"/>
          </p:cNvSpPr>
          <p:nvPr>
            <p:ph type="pic" idx="1"/>
          </p:nvPr>
        </p:nvSpPr>
        <p:spPr>
          <a:xfrm>
            <a:off x="3864236" y="679728"/>
            <a:ext cx="5544345" cy="4031827"/>
          </a:xfrm>
          <a:solidFill>
            <a:srgbClr val="FFFFFF"/>
          </a:solidFill>
          <a:ln w="6345">
            <a:solidFill>
              <a:srgbClr val="F0A22E"/>
            </a:solidFill>
            <a:prstDash val="solid"/>
          </a:ln>
        </p:spPr>
        <p:txBody>
          <a:bodyPr/>
          <a:lstStyle>
            <a:lvl1pPr marL="0" indent="0">
              <a:buNone/>
              <a:defRPr/>
            </a:lvl1pPr>
          </a:lstStyle>
          <a:p>
            <a:pPr lvl="0"/>
            <a:r>
              <a:rPr lang="it-IT"/>
              <a:t>Fare clic sull'icona per inserire un'immagine</a:t>
            </a:r>
            <a:endParaRPr lang="en-US"/>
          </a:p>
        </p:txBody>
      </p:sp>
      <p:sp>
        <p:nvSpPr>
          <p:cNvPr id="3" name="Segnaposto data 6"/>
          <p:cNvSpPr txBox="1">
            <a:spLocks noGrp="1"/>
          </p:cNvSpPr>
          <p:nvPr>
            <p:ph type="dt" sz="half" idx="7"/>
          </p:nvPr>
        </p:nvSpPr>
        <p:spPr/>
        <p:txBody>
          <a:bodyPr/>
          <a:lstStyle>
            <a:lvl1pPr>
              <a:defRPr/>
            </a:lvl1pPr>
          </a:lstStyle>
          <a:p>
            <a:pPr lvl="0"/>
            <a:fld id="{6439938B-34BB-419F-9305-B64EBF38E842}" type="datetime1">
              <a:rPr lang="it-IT"/>
              <a:pPr lvl="0"/>
              <a:t>24/04/2015</a:t>
            </a:fld>
            <a:endParaRPr lang="it-IT"/>
          </a:p>
        </p:txBody>
      </p:sp>
      <p:sp>
        <p:nvSpPr>
          <p:cNvPr id="4" name="Segnaposto piè di pagina 4"/>
          <p:cNvSpPr txBox="1">
            <a:spLocks noGrp="1"/>
          </p:cNvSpPr>
          <p:nvPr>
            <p:ph type="ftr" sz="quarter" idx="9"/>
          </p:nvPr>
        </p:nvSpPr>
        <p:spPr/>
        <p:txBody>
          <a:bodyPr/>
          <a:lstStyle>
            <a:lvl1pPr>
              <a:defRPr/>
            </a:lvl1pPr>
          </a:lstStyle>
          <a:p>
            <a:pPr lvl="0"/>
            <a:endParaRPr lang="it-IT"/>
          </a:p>
        </p:txBody>
      </p:sp>
      <p:sp>
        <p:nvSpPr>
          <p:cNvPr id="5" name="Segnaposto numero diapositiva 30"/>
          <p:cNvSpPr txBox="1">
            <a:spLocks noGrp="1"/>
          </p:cNvSpPr>
          <p:nvPr>
            <p:ph type="sldNum" sz="quarter" idx="8"/>
          </p:nvPr>
        </p:nvSpPr>
        <p:spPr/>
        <p:txBody>
          <a:bodyPr/>
          <a:lstStyle>
            <a:lvl1pPr>
              <a:defRPr/>
            </a:lvl1pPr>
          </a:lstStyle>
          <a:p>
            <a:pPr lvl="0"/>
            <a:fld id="{F59B9710-E044-43B0-AFCB-86B921F2FC0B}" type="slidenum">
              <a:t>‹N›</a:t>
            </a:fld>
            <a:endParaRPr lang="it-IT"/>
          </a:p>
        </p:txBody>
      </p:sp>
      <p:sp>
        <p:nvSpPr>
          <p:cNvPr id="6" name="Titolo 16"/>
          <p:cNvSpPr txBox="1">
            <a:spLocks noGrp="1"/>
          </p:cNvSpPr>
          <p:nvPr>
            <p:ph type="title"/>
          </p:nvPr>
        </p:nvSpPr>
        <p:spPr>
          <a:xfrm>
            <a:off x="420029" y="5504697"/>
            <a:ext cx="6468401" cy="575724"/>
          </a:xfrm>
        </p:spPr>
        <p:txBody>
          <a:bodyPr/>
          <a:lstStyle>
            <a:lvl1pPr>
              <a:defRPr sz="2205" b="1"/>
            </a:lvl1pPr>
          </a:lstStyle>
          <a:p>
            <a:pPr lvl="0"/>
            <a:r>
              <a:rPr lang="it-IT"/>
              <a:t>Fare clic per modificare lo stile del titolo</a:t>
            </a:r>
            <a:endParaRPr lang="en-US"/>
          </a:p>
        </p:txBody>
      </p:sp>
      <p:sp>
        <p:nvSpPr>
          <p:cNvPr id="7" name="Segnaposto testo 25"/>
          <p:cNvSpPr txBox="1">
            <a:spLocks noGrp="1"/>
          </p:cNvSpPr>
          <p:nvPr>
            <p:ph type="body" idx="2"/>
          </p:nvPr>
        </p:nvSpPr>
        <p:spPr>
          <a:xfrm>
            <a:off x="420029" y="6099349"/>
            <a:ext cx="6468401" cy="846963"/>
          </a:xfrm>
        </p:spPr>
        <p:txBody>
          <a:bodyPr lIns="109728" tIns="0"/>
          <a:lstStyle>
            <a:lvl1pPr marL="0" indent="0">
              <a:spcBef>
                <a:spcPts val="400"/>
              </a:spcBef>
              <a:buNone/>
              <a:defRPr sz="1543"/>
            </a:lvl1pPr>
          </a:lstStyle>
          <a:p>
            <a:pPr lvl="0"/>
            <a:r>
              <a:rPr lang="it-IT"/>
              <a:t>Fare clic per modificare stili del testo dello schema</a:t>
            </a:r>
          </a:p>
        </p:txBody>
      </p:sp>
    </p:spTree>
    <p:extLst>
      <p:ext uri="{BB962C8B-B14F-4D97-AF65-F5344CB8AC3E}">
        <p14:creationId xmlns:p14="http://schemas.microsoft.com/office/powerpoint/2010/main" val="414880632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6DD8937A-28D7-4B12-BDC7-D3C263006E48}"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5D30CB69-74A8-4BE0-93DA-8B7109A54658}" type="slidenum">
              <a:t>‹N›</a:t>
            </a:fld>
            <a:endParaRPr lang="it-IT"/>
          </a:p>
        </p:txBody>
      </p:sp>
    </p:spTree>
    <p:extLst>
      <p:ext uri="{BB962C8B-B14F-4D97-AF65-F5344CB8AC3E}">
        <p14:creationId xmlns:p14="http://schemas.microsoft.com/office/powerpoint/2010/main" val="3833519941"/>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560469" y="605479"/>
            <a:ext cx="2016123" cy="6450223"/>
          </a:xfrm>
        </p:spPr>
        <p:txBody>
          <a:bodyPr vert="eaVert"/>
          <a:lstStyle>
            <a:lvl1pPr>
              <a:defRPr/>
            </a:lvl1pPr>
          </a:lstStyle>
          <a:p>
            <a:pPr lvl="0"/>
            <a:r>
              <a:rPr lang="it-IT"/>
              <a:t>Fare clic per modificare lo stile del titolo</a:t>
            </a:r>
            <a:endParaRPr lang="en-US"/>
          </a:p>
        </p:txBody>
      </p:sp>
      <p:sp>
        <p:nvSpPr>
          <p:cNvPr id="3" name="Segnaposto testo verticale 2"/>
          <p:cNvSpPr txBox="1">
            <a:spLocks noGrp="1"/>
          </p:cNvSpPr>
          <p:nvPr>
            <p:ph type="body" orient="vert" idx="1"/>
          </p:nvPr>
        </p:nvSpPr>
        <p:spPr>
          <a:xfrm>
            <a:off x="504035" y="605479"/>
            <a:ext cx="6888431" cy="645022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547D5582-3DC7-44CE-9826-C7BB013587BC}"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3641A8CB-DF3E-40FB-9D21-F9C68099CBF8}" type="slidenum">
              <a:t>‹N›</a:t>
            </a:fld>
            <a:endParaRPr lang="it-IT"/>
          </a:p>
        </p:txBody>
      </p:sp>
    </p:spTree>
    <p:extLst>
      <p:ext uri="{BB962C8B-B14F-4D97-AF65-F5344CB8AC3E}">
        <p14:creationId xmlns:p14="http://schemas.microsoft.com/office/powerpoint/2010/main" val="291509804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3"/>
          <p:cNvSpPr txBox="1">
            <a:spLocks noGrp="1"/>
          </p:cNvSpPr>
          <p:nvPr>
            <p:ph type="ctrTitle"/>
          </p:nvPr>
        </p:nvSpPr>
        <p:spPr>
          <a:xfrm>
            <a:off x="1579296" y="396721"/>
            <a:ext cx="8165308" cy="1622813"/>
          </a:xfrm>
        </p:spPr>
        <p:txBody>
          <a:bodyPr anchor="b"/>
          <a:lstStyle>
            <a:lvl1pPr>
              <a:defRPr/>
            </a:lvl1pPr>
          </a:lstStyle>
          <a:p>
            <a:pPr lvl="0"/>
            <a:r>
              <a:rPr lang="it-IT"/>
              <a:t>Fare clic per modificare lo stile del titolo</a:t>
            </a:r>
            <a:endParaRPr lang="en-US"/>
          </a:p>
        </p:txBody>
      </p:sp>
      <p:sp>
        <p:nvSpPr>
          <p:cNvPr id="3" name="Sottotitolo 21"/>
          <p:cNvSpPr txBox="1">
            <a:spLocks noGrp="1"/>
          </p:cNvSpPr>
          <p:nvPr>
            <p:ph type="subTitle" idx="1"/>
          </p:nvPr>
        </p:nvSpPr>
        <p:spPr>
          <a:xfrm>
            <a:off x="1579296" y="2039349"/>
            <a:ext cx="8165308" cy="1931916"/>
          </a:xfrm>
        </p:spPr>
        <p:txBody>
          <a:bodyPr tIns="0"/>
          <a:lstStyle>
            <a:lvl1pPr marL="30239" indent="0">
              <a:buNone/>
              <a:defRPr sz="2866">
                <a:solidFill>
                  <a:srgbClr val="320E04"/>
                </a:solidFill>
              </a:defRPr>
            </a:lvl1pPr>
          </a:lstStyle>
          <a:p>
            <a:pPr lvl="0"/>
            <a:r>
              <a:rPr lang="it-IT"/>
              <a:t>Fare clic per modificare lo stile del sottotitolo dello schema</a:t>
            </a:r>
            <a:endParaRPr lang="en-US"/>
          </a:p>
        </p:txBody>
      </p:sp>
      <p:sp>
        <p:nvSpPr>
          <p:cNvPr id="4" name="Segnaposto data 6"/>
          <p:cNvSpPr txBox="1">
            <a:spLocks noGrp="1"/>
          </p:cNvSpPr>
          <p:nvPr>
            <p:ph type="dt" sz="half" idx="7"/>
          </p:nvPr>
        </p:nvSpPr>
        <p:spPr/>
        <p:txBody>
          <a:bodyPr/>
          <a:lstStyle>
            <a:lvl1pPr>
              <a:defRPr/>
            </a:lvl1pPr>
          </a:lstStyle>
          <a:p>
            <a:pPr lvl="0"/>
            <a:fld id="{4F0C2DBB-8C3A-422F-A3DA-5B98562EB89C}" type="datetime1">
              <a:rPr lang="it-IT"/>
              <a:pPr lvl="0"/>
              <a:t>24/04/2015</a:t>
            </a:fld>
            <a:endParaRPr lang="it-IT"/>
          </a:p>
        </p:txBody>
      </p:sp>
      <p:sp>
        <p:nvSpPr>
          <p:cNvPr id="5" name="Segnaposto piè di pagina 19"/>
          <p:cNvSpPr txBox="1">
            <a:spLocks noGrp="1"/>
          </p:cNvSpPr>
          <p:nvPr>
            <p:ph type="ftr" sz="quarter" idx="9"/>
          </p:nvPr>
        </p:nvSpPr>
        <p:spPr/>
        <p:txBody>
          <a:bodyPr/>
          <a:lstStyle>
            <a:lvl1pPr>
              <a:defRPr/>
            </a:lvl1pPr>
          </a:lstStyle>
          <a:p>
            <a:pPr lvl="0"/>
            <a:endParaRPr lang="it-IT"/>
          </a:p>
        </p:txBody>
      </p:sp>
      <p:sp>
        <p:nvSpPr>
          <p:cNvPr id="6" name="Segnaposto numero diapositiva 9"/>
          <p:cNvSpPr txBox="1">
            <a:spLocks noGrp="1"/>
          </p:cNvSpPr>
          <p:nvPr>
            <p:ph type="sldNum" sz="quarter" idx="8"/>
          </p:nvPr>
        </p:nvSpPr>
        <p:spPr/>
        <p:txBody>
          <a:bodyPr/>
          <a:lstStyle>
            <a:lvl1pPr>
              <a:defRPr/>
            </a:lvl1pPr>
          </a:lstStyle>
          <a:p>
            <a:pPr lvl="0"/>
            <a:fld id="{CB6B5342-2788-4EF9-8CF4-6ADC1144934C}" type="slidenum">
              <a:t>‹N›</a:t>
            </a:fld>
            <a:endParaRPr lang="it-IT"/>
          </a:p>
        </p:txBody>
      </p:sp>
      <p:sp>
        <p:nvSpPr>
          <p:cNvPr id="7" name="Ovale 7"/>
          <p:cNvSpPr/>
          <p:nvPr/>
        </p:nvSpPr>
        <p:spPr>
          <a:xfrm>
            <a:off x="1015816" y="1558457"/>
            <a:ext cx="231855" cy="2318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cap="rnd">
            <a:solidFill>
              <a:srgbClr val="308DA5">
                <a:alpha val="6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Gill Sans MT"/>
            </a:endParaRPr>
          </a:p>
        </p:txBody>
      </p:sp>
      <p:sp>
        <p:nvSpPr>
          <p:cNvPr id="8" name="Ovale 8"/>
          <p:cNvSpPr/>
          <p:nvPr/>
        </p:nvSpPr>
        <p:spPr>
          <a:xfrm>
            <a:off x="1275706" y="1482626"/>
            <a:ext cx="70564" cy="705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rnd">
            <a:solidFill>
              <a:srgbClr val="307F93">
                <a:alpha val="6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Gill Sans MT"/>
            </a:endParaRPr>
          </a:p>
        </p:txBody>
      </p:sp>
    </p:spTree>
    <p:extLst>
      <p:ext uri="{BB962C8B-B14F-4D97-AF65-F5344CB8AC3E}">
        <p14:creationId xmlns:p14="http://schemas.microsoft.com/office/powerpoint/2010/main" val="179527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txBox="1">
            <a:spLocks noGrp="1"/>
          </p:cNvSpPr>
          <p:nvPr>
            <p:ph type="dt" sz="half" idx="7"/>
          </p:nvPr>
        </p:nvSpPr>
        <p:spPr/>
        <p:txBody>
          <a:bodyPr/>
          <a:lstStyle>
            <a:lvl1pPr>
              <a:defRPr/>
            </a:lvl1pPr>
          </a:lstStyle>
          <a:p>
            <a:pPr lvl="0"/>
            <a:fld id="{35150207-2377-4EE6-A05A-8C42E492D15F}" type="datetime1">
              <a:rPr lang="it-IT"/>
              <a:pPr lvl="0"/>
              <a:t>24/04/2015</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DCC1E169-3E02-4A22-A578-2DED0F3CBF12}" type="slidenum">
              <a:t>‹N›</a:t>
            </a:fld>
            <a:endParaRPr lang="it-IT"/>
          </a:p>
        </p:txBody>
      </p:sp>
    </p:spTree>
    <p:extLst>
      <p:ext uri="{BB962C8B-B14F-4D97-AF65-F5344CB8AC3E}">
        <p14:creationId xmlns:p14="http://schemas.microsoft.com/office/powerpoint/2010/main" val="251438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Rettangolo 6"/>
          <p:cNvSpPr/>
          <p:nvPr/>
        </p:nvSpPr>
        <p:spPr>
          <a:xfrm>
            <a:off x="2516730" y="-64"/>
            <a:ext cx="7560469" cy="755973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3" name="Titolo 1"/>
          <p:cNvSpPr txBox="1">
            <a:spLocks noGrp="1"/>
          </p:cNvSpPr>
          <p:nvPr>
            <p:ph type="title"/>
          </p:nvPr>
        </p:nvSpPr>
        <p:spPr>
          <a:xfrm>
            <a:off x="2842494" y="2866378"/>
            <a:ext cx="7056433" cy="2519894"/>
          </a:xfrm>
        </p:spPr>
        <p:txBody>
          <a:bodyPr anchor="t"/>
          <a:lstStyle>
            <a:lvl1pPr>
              <a:lnSpc>
                <a:spcPts val="4960"/>
              </a:lnSpc>
              <a:defRPr sz="4409" b="1" cap="all"/>
            </a:lvl1pPr>
          </a:lstStyle>
          <a:p>
            <a:pPr lvl="0"/>
            <a:r>
              <a:rPr lang="it-IT"/>
              <a:t>Fare clic per modificare lo stile del titolo</a:t>
            </a:r>
            <a:endParaRPr lang="en-US"/>
          </a:p>
        </p:txBody>
      </p:sp>
      <p:sp>
        <p:nvSpPr>
          <p:cNvPr id="4" name="Segnaposto testo 2"/>
          <p:cNvSpPr txBox="1">
            <a:spLocks noGrp="1"/>
          </p:cNvSpPr>
          <p:nvPr>
            <p:ph type="body" idx="1"/>
          </p:nvPr>
        </p:nvSpPr>
        <p:spPr>
          <a:xfrm>
            <a:off x="2842494" y="1175945"/>
            <a:ext cx="7056433" cy="1664180"/>
          </a:xfrm>
        </p:spPr>
        <p:txBody>
          <a:bodyPr anchor="b"/>
          <a:lstStyle>
            <a:lvl1pPr marL="20162" indent="0">
              <a:lnSpc>
                <a:spcPts val="2535"/>
              </a:lnSpc>
              <a:spcBef>
                <a:spcPts val="0"/>
              </a:spcBef>
              <a:buNone/>
              <a:defRPr sz="2205">
                <a:solidFill>
                  <a:srgbClr val="320E04"/>
                </a:solidFill>
              </a:defRPr>
            </a:lvl1pPr>
          </a:lstStyle>
          <a:p>
            <a:pPr lvl="0"/>
            <a:r>
              <a:rPr lang="it-IT"/>
              <a:t>Fare clic per modificare stili del testo dello schema</a:t>
            </a:r>
          </a:p>
        </p:txBody>
      </p:sp>
      <p:sp>
        <p:nvSpPr>
          <p:cNvPr id="5" name="Segnaposto data 3"/>
          <p:cNvSpPr txBox="1">
            <a:spLocks noGrp="1"/>
          </p:cNvSpPr>
          <p:nvPr>
            <p:ph type="dt" sz="half" idx="7"/>
          </p:nvPr>
        </p:nvSpPr>
        <p:spPr/>
        <p:txBody>
          <a:bodyPr/>
          <a:lstStyle>
            <a:lvl1pPr>
              <a:defRPr/>
            </a:lvl1pPr>
          </a:lstStyle>
          <a:p>
            <a:pPr lvl="0"/>
            <a:fld id="{EBC10155-85A5-4E13-AE7E-2E9A04597600}" type="datetime1">
              <a:rPr lang="it-IT"/>
              <a:pPr lvl="0"/>
              <a:t>24/04/2015</a:t>
            </a:fld>
            <a:endParaRPr lang="it-IT"/>
          </a:p>
        </p:txBody>
      </p:sp>
      <p:sp>
        <p:nvSpPr>
          <p:cNvPr id="6" name="Segnaposto piè di pagina 4"/>
          <p:cNvSpPr txBox="1">
            <a:spLocks noGrp="1"/>
          </p:cNvSpPr>
          <p:nvPr>
            <p:ph type="ftr" sz="quarter" idx="9"/>
          </p:nvPr>
        </p:nvSpPr>
        <p:spPr/>
        <p:txBody>
          <a:bodyPr/>
          <a:lstStyle>
            <a:lvl1pPr>
              <a:defRPr/>
            </a:lvl1pPr>
          </a:lstStyle>
          <a:p>
            <a:pPr lvl="0"/>
            <a:endParaRPr lang="it-IT"/>
          </a:p>
        </p:txBody>
      </p:sp>
      <p:sp>
        <p:nvSpPr>
          <p:cNvPr id="7" name="Segnaposto numero diapositiva 5"/>
          <p:cNvSpPr txBox="1">
            <a:spLocks noGrp="1"/>
          </p:cNvSpPr>
          <p:nvPr>
            <p:ph type="sldNum" sz="quarter" idx="8"/>
          </p:nvPr>
        </p:nvSpPr>
        <p:spPr/>
        <p:txBody>
          <a:bodyPr/>
          <a:lstStyle>
            <a:lvl1pPr>
              <a:defRPr/>
            </a:lvl1pPr>
          </a:lstStyle>
          <a:p>
            <a:pPr lvl="0"/>
            <a:fld id="{8B443CBF-C94B-4ECB-826A-1A150FBE50A2}" type="slidenum">
              <a:t>‹N›</a:t>
            </a:fld>
            <a:endParaRPr lang="it-IT"/>
          </a:p>
        </p:txBody>
      </p:sp>
      <p:sp>
        <p:nvSpPr>
          <p:cNvPr id="8" name="Rettangolo 9"/>
          <p:cNvSpPr/>
          <p:nvPr/>
        </p:nvSpPr>
        <p:spPr>
          <a:xfrm>
            <a:off x="2520159" y="0"/>
            <a:ext cx="84005" cy="7559737"/>
          </a:xfrm>
          <a:prstGeom prst="rect">
            <a:avLst/>
          </a:prstGeom>
          <a:solidFill>
            <a:srgbClr val="FFFFFF"/>
          </a:solidFill>
          <a:ln cap="flat">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9" name="Ovale 7"/>
          <p:cNvSpPr/>
          <p:nvPr/>
        </p:nvSpPr>
        <p:spPr>
          <a:xfrm>
            <a:off x="2394831" y="3102641"/>
            <a:ext cx="231855" cy="2318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cap="rnd">
            <a:solidFill>
              <a:srgbClr val="308DA5">
                <a:alpha val="6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Gill Sans MT"/>
            </a:endParaRPr>
          </a:p>
        </p:txBody>
      </p:sp>
      <p:sp>
        <p:nvSpPr>
          <p:cNvPr id="10" name="Ovale 8"/>
          <p:cNvSpPr/>
          <p:nvPr/>
        </p:nvSpPr>
        <p:spPr>
          <a:xfrm>
            <a:off x="2654722" y="3026810"/>
            <a:ext cx="70564" cy="705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rnd">
            <a:solidFill>
              <a:srgbClr val="307F93">
                <a:alpha val="6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Gill Sans MT"/>
            </a:endParaRPr>
          </a:p>
        </p:txBody>
      </p:sp>
    </p:spTree>
    <p:extLst>
      <p:ext uri="{BB962C8B-B14F-4D97-AF65-F5344CB8AC3E}">
        <p14:creationId xmlns:p14="http://schemas.microsoft.com/office/powerpoint/2010/main" val="86014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a:xfrm>
            <a:off x="1582661" y="302382"/>
            <a:ext cx="8266111" cy="1259942"/>
          </a:xfrm>
        </p:spPr>
        <p:txBody>
          <a:bodyPr/>
          <a:lstStyle>
            <a:lvl1pPr>
              <a:defRPr/>
            </a:lvl1pPr>
          </a:lstStyle>
          <a:p>
            <a:pPr lvl="0"/>
            <a:r>
              <a:rPr lang="it-IT"/>
              <a:t>Fare clic per modificare lo stile del titolo</a:t>
            </a:r>
            <a:endParaRPr lang="en-US"/>
          </a:p>
        </p:txBody>
      </p:sp>
      <p:sp>
        <p:nvSpPr>
          <p:cNvPr id="3" name="Segnaposto contenuto 2"/>
          <p:cNvSpPr txBox="1">
            <a:spLocks noGrp="1"/>
          </p:cNvSpPr>
          <p:nvPr>
            <p:ph idx="1"/>
          </p:nvPr>
        </p:nvSpPr>
        <p:spPr>
          <a:xfrm>
            <a:off x="1582661" y="1679926"/>
            <a:ext cx="4032247" cy="5140583"/>
          </a:xfrm>
        </p:spPr>
        <p:txBody>
          <a:bodyPr/>
          <a:lstStyle>
            <a:lvl1pPr>
              <a:defRPr sz="3086"/>
            </a:lvl1pPr>
            <a:lvl2pPr>
              <a:defRPr sz="2646"/>
            </a:lvl2pPr>
            <a:lvl3pPr>
              <a:spcBef>
                <a:spcPts val="500"/>
              </a:spcBef>
              <a:defRPr sz="2205"/>
            </a:lvl3pPr>
            <a:lvl4pPr>
              <a:defRPr sz="1984"/>
            </a:lvl4pPr>
            <a:lvl5pPr>
              <a:defRPr sz="198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txBox="1">
            <a:spLocks noGrp="1"/>
          </p:cNvSpPr>
          <p:nvPr>
            <p:ph idx="2"/>
          </p:nvPr>
        </p:nvSpPr>
        <p:spPr>
          <a:xfrm>
            <a:off x="5816516" y="1679926"/>
            <a:ext cx="4032247" cy="5140583"/>
          </a:xfrm>
        </p:spPr>
        <p:txBody>
          <a:bodyPr/>
          <a:lstStyle>
            <a:lvl1pPr>
              <a:defRPr sz="3086"/>
            </a:lvl1pPr>
            <a:lvl2pPr>
              <a:defRPr sz="2646"/>
            </a:lvl2pPr>
            <a:lvl3pPr>
              <a:spcBef>
                <a:spcPts val="500"/>
              </a:spcBef>
              <a:defRPr sz="2205"/>
            </a:lvl3pPr>
            <a:lvl4pPr>
              <a:defRPr sz="1984"/>
            </a:lvl4pPr>
            <a:lvl5pPr>
              <a:defRPr sz="198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txBox="1">
            <a:spLocks noGrp="1"/>
          </p:cNvSpPr>
          <p:nvPr>
            <p:ph type="dt" sz="half" idx="7"/>
          </p:nvPr>
        </p:nvSpPr>
        <p:spPr/>
        <p:txBody>
          <a:bodyPr/>
          <a:lstStyle>
            <a:lvl1pPr>
              <a:defRPr/>
            </a:lvl1pPr>
          </a:lstStyle>
          <a:p>
            <a:pPr lvl="0"/>
            <a:fld id="{07CEF9DC-9711-4799-9ECB-7D589A6E9E67}" type="datetime1">
              <a:rPr lang="it-IT"/>
              <a:pPr lvl="0"/>
              <a:t>24/04/2015</a:t>
            </a:fld>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9B3A2BEE-656C-458D-993C-6336DFF95EBA}" type="slidenum">
              <a:t>‹N›</a:t>
            </a:fld>
            <a:endParaRPr lang="it-IT"/>
          </a:p>
        </p:txBody>
      </p:sp>
    </p:spTree>
    <p:extLst>
      <p:ext uri="{BB962C8B-B14F-4D97-AF65-F5344CB8AC3E}">
        <p14:creationId xmlns:p14="http://schemas.microsoft.com/office/powerpoint/2010/main" val="256036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504035" y="5688317"/>
            <a:ext cx="9072567" cy="1259942"/>
          </a:xfrm>
        </p:spPr>
        <p:txBody>
          <a:bodyPr anchorCtr="1"/>
          <a:lstStyle>
            <a:lvl1pPr algn="ctr">
              <a:defRPr sz="4960" b="1"/>
            </a:lvl1pPr>
          </a:lstStyle>
          <a:p>
            <a:pPr lvl="0"/>
            <a:r>
              <a:rPr lang="it-IT"/>
              <a:t>Fare clic per modificare lo stile del titolo</a:t>
            </a:r>
            <a:endParaRPr lang="en-US"/>
          </a:p>
        </p:txBody>
      </p:sp>
      <p:sp>
        <p:nvSpPr>
          <p:cNvPr id="3" name="Segnaposto testo 2"/>
          <p:cNvSpPr txBox="1">
            <a:spLocks noGrp="1"/>
          </p:cNvSpPr>
          <p:nvPr>
            <p:ph type="body" idx="1"/>
          </p:nvPr>
        </p:nvSpPr>
        <p:spPr>
          <a:xfrm>
            <a:off x="504035" y="361864"/>
            <a:ext cx="4435470" cy="705569"/>
          </a:xfrm>
          <a:solidFill>
            <a:srgbClr val="FFFFFF"/>
          </a:solidFill>
          <a:ln w="10799">
            <a:solidFill>
              <a:srgbClr val="FFFFFF"/>
            </a:solidFill>
            <a:prstDash val="solid"/>
            <a:miter/>
          </a:ln>
        </p:spPr>
        <p:txBody>
          <a:bodyPr anchor="ctr"/>
          <a:lstStyle>
            <a:lvl1pPr marL="70555" indent="0">
              <a:spcBef>
                <a:spcPts val="110"/>
              </a:spcBef>
              <a:buNone/>
              <a:defRPr sz="2094"/>
            </a:lvl1pPr>
          </a:lstStyle>
          <a:p>
            <a:pPr lvl="0"/>
            <a:r>
              <a:rPr lang="it-IT"/>
              <a:t>Fare clic per modificare stili del testo dello schema</a:t>
            </a:r>
          </a:p>
        </p:txBody>
      </p:sp>
      <p:sp>
        <p:nvSpPr>
          <p:cNvPr id="4" name="Segnaposto testo 3"/>
          <p:cNvSpPr txBox="1">
            <a:spLocks noGrp="1"/>
          </p:cNvSpPr>
          <p:nvPr>
            <p:ph type="body" idx="3"/>
          </p:nvPr>
        </p:nvSpPr>
        <p:spPr>
          <a:xfrm>
            <a:off x="5141122" y="361864"/>
            <a:ext cx="4435470" cy="705569"/>
          </a:xfrm>
          <a:solidFill>
            <a:srgbClr val="FFFFFF"/>
          </a:solidFill>
          <a:ln w="10799">
            <a:solidFill>
              <a:srgbClr val="FFFFFF"/>
            </a:solidFill>
            <a:prstDash val="solid"/>
            <a:miter/>
          </a:ln>
        </p:spPr>
        <p:txBody>
          <a:bodyPr anchor="ctr"/>
          <a:lstStyle>
            <a:lvl1pPr marL="70555" indent="0">
              <a:spcBef>
                <a:spcPts val="110"/>
              </a:spcBef>
              <a:buNone/>
              <a:defRPr sz="2094"/>
            </a:lvl1pPr>
          </a:lstStyle>
          <a:p>
            <a:pPr lvl="0"/>
            <a:r>
              <a:rPr lang="it-IT"/>
              <a:t>Fare clic per modificare stili del testo dello schema</a:t>
            </a:r>
          </a:p>
        </p:txBody>
      </p:sp>
      <p:sp>
        <p:nvSpPr>
          <p:cNvPr id="5" name="Segnaposto contenuto 4"/>
          <p:cNvSpPr txBox="1">
            <a:spLocks noGrp="1"/>
          </p:cNvSpPr>
          <p:nvPr>
            <p:ph idx="2"/>
          </p:nvPr>
        </p:nvSpPr>
        <p:spPr>
          <a:xfrm>
            <a:off x="504035" y="1068512"/>
            <a:ext cx="4435470" cy="4535808"/>
          </a:xfrm>
          <a:ln w="10799">
            <a:solidFill>
              <a:srgbClr val="FFFFFF"/>
            </a:solidFill>
            <a:custDash>
              <a:ds d="299917" sp="299917"/>
            </a:custDash>
            <a:miter/>
          </a:ln>
        </p:spPr>
        <p:txBody>
          <a:bodyPr/>
          <a:lstStyle>
            <a:lvl1pPr marL="433416" indent="-302382">
              <a:spcBef>
                <a:spcPts val="770"/>
              </a:spcBef>
              <a:defRPr sz="2646"/>
            </a:lvl1pPr>
            <a:lvl2pPr>
              <a:spcBef>
                <a:spcPts val="770"/>
              </a:spcBef>
              <a:defRPr sz="2205"/>
            </a:lvl2pPr>
            <a:lvl3pPr>
              <a:spcBef>
                <a:spcPts val="770"/>
              </a:spcBef>
              <a:defRPr sz="1984"/>
            </a:lvl3pPr>
            <a:lvl4pPr>
              <a:spcBef>
                <a:spcPts val="770"/>
              </a:spcBef>
              <a:defRPr sz="1764"/>
            </a:lvl4pPr>
            <a:lvl5pPr>
              <a:spcBef>
                <a:spcPts val="77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txBox="1">
            <a:spLocks noGrp="1"/>
          </p:cNvSpPr>
          <p:nvPr>
            <p:ph idx="4"/>
          </p:nvPr>
        </p:nvSpPr>
        <p:spPr>
          <a:xfrm>
            <a:off x="5141122" y="1068512"/>
            <a:ext cx="4435470" cy="4535808"/>
          </a:xfrm>
          <a:ln w="10799">
            <a:solidFill>
              <a:srgbClr val="FFFFFF"/>
            </a:solidFill>
            <a:custDash>
              <a:ds d="299917" sp="299917"/>
            </a:custDash>
            <a:miter/>
          </a:ln>
        </p:spPr>
        <p:txBody>
          <a:bodyPr/>
          <a:lstStyle>
            <a:lvl1pPr marL="433416" indent="-302382">
              <a:spcBef>
                <a:spcPts val="770"/>
              </a:spcBef>
              <a:defRPr sz="2646"/>
            </a:lvl1pPr>
            <a:lvl2pPr>
              <a:spcBef>
                <a:spcPts val="770"/>
              </a:spcBef>
              <a:defRPr sz="2205"/>
            </a:lvl2pPr>
            <a:lvl3pPr>
              <a:spcBef>
                <a:spcPts val="770"/>
              </a:spcBef>
              <a:defRPr sz="1984"/>
            </a:lvl3pPr>
            <a:lvl4pPr>
              <a:spcBef>
                <a:spcPts val="770"/>
              </a:spcBef>
              <a:defRPr sz="1764"/>
            </a:lvl4pPr>
            <a:lvl5pPr>
              <a:spcBef>
                <a:spcPts val="770"/>
              </a:spcBef>
              <a:defRPr sz="1764"/>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txBox="1">
            <a:spLocks noGrp="1"/>
          </p:cNvSpPr>
          <p:nvPr>
            <p:ph type="dt" sz="half" idx="7"/>
          </p:nvPr>
        </p:nvSpPr>
        <p:spPr/>
        <p:txBody>
          <a:bodyPr/>
          <a:lstStyle>
            <a:lvl1pPr>
              <a:defRPr/>
            </a:lvl1pPr>
          </a:lstStyle>
          <a:p>
            <a:pPr lvl="0"/>
            <a:fld id="{3100ADEF-BD82-42EE-AF31-AD6701C4F7FE}" type="datetime1">
              <a:rPr lang="it-IT"/>
              <a:pPr lvl="0"/>
              <a:t>24/04/2015</a:t>
            </a:fld>
            <a:endParaRPr lang="it-IT"/>
          </a:p>
        </p:txBody>
      </p:sp>
      <p:sp>
        <p:nvSpPr>
          <p:cNvPr id="8" name="Segnaposto piè di pagina 7"/>
          <p:cNvSpPr txBox="1">
            <a:spLocks noGrp="1"/>
          </p:cNvSpPr>
          <p:nvPr>
            <p:ph type="ftr" sz="quarter" idx="9"/>
          </p:nvPr>
        </p:nvSpPr>
        <p:spPr/>
        <p:txBody>
          <a:bodyPr/>
          <a:lstStyle>
            <a:lvl1pPr>
              <a:defRPr/>
            </a:lvl1pPr>
          </a:lstStyle>
          <a:p>
            <a:pPr lvl="0"/>
            <a:endParaRPr lang="it-IT"/>
          </a:p>
        </p:txBody>
      </p:sp>
      <p:sp>
        <p:nvSpPr>
          <p:cNvPr id="9" name="Segnaposto numero diapositiva 8"/>
          <p:cNvSpPr txBox="1">
            <a:spLocks noGrp="1"/>
          </p:cNvSpPr>
          <p:nvPr>
            <p:ph type="sldNum" sz="quarter" idx="8"/>
          </p:nvPr>
        </p:nvSpPr>
        <p:spPr/>
        <p:txBody>
          <a:bodyPr/>
          <a:lstStyle>
            <a:lvl1pPr>
              <a:defRPr/>
            </a:lvl1pPr>
          </a:lstStyle>
          <a:p>
            <a:pPr lvl="0"/>
            <a:fld id="{E6C50DAA-914F-49D0-8842-B9541F372528}" type="slidenum">
              <a:t>‹N›</a:t>
            </a:fld>
            <a:endParaRPr lang="it-IT"/>
          </a:p>
        </p:txBody>
      </p:sp>
    </p:spTree>
    <p:extLst>
      <p:ext uri="{BB962C8B-B14F-4D97-AF65-F5344CB8AC3E}">
        <p14:creationId xmlns:p14="http://schemas.microsoft.com/office/powerpoint/2010/main" val="36357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7.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7.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9.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13">
            <a:lum bright="-50000"/>
            <a:alphaModFix/>
          </a:blip>
          <a:srcRect/>
          <a:stretch>
            <a:fillRect/>
          </a:stretch>
        </p:blipFill>
        <p:spPr>
          <a:xfrm>
            <a:off x="-356" y="-356"/>
            <a:ext cx="10079998" cy="7560003"/>
          </a:xfrm>
          <a:prstGeom prst="rect">
            <a:avLst/>
          </a:prstGeom>
          <a:noFill/>
          <a:ln cap="flat">
            <a:noFill/>
          </a:ln>
        </p:spPr>
      </p:pic>
      <p:sp>
        <p:nvSpPr>
          <p:cNvPr id="3" name="Segnaposto titolo 2"/>
          <p:cNvSpPr txBox="1">
            <a:spLocks noGrp="1"/>
          </p:cNvSpPr>
          <p:nvPr>
            <p:ph type="title"/>
          </p:nvPr>
        </p:nvSpPr>
        <p:spPr>
          <a:xfrm>
            <a:off x="740883" y="699479"/>
            <a:ext cx="8607960" cy="1262155"/>
          </a:xfrm>
          <a:prstGeom prst="rect">
            <a:avLst/>
          </a:prstGeom>
          <a:noFill/>
          <a:ln>
            <a:noFill/>
          </a:ln>
        </p:spPr>
        <p:txBody>
          <a:bodyPr vert="horz" wrap="square" lIns="0" tIns="0" rIns="0" bIns="0" anchor="ctr" anchorCtr="1" compatLnSpc="1">
            <a:noAutofit/>
          </a:bodyPr>
          <a:lstStyle/>
          <a:p>
            <a:pPr lvl="0"/>
            <a:endParaRPr lang="it-IT"/>
          </a:p>
        </p:txBody>
      </p:sp>
      <p:sp>
        <p:nvSpPr>
          <p:cNvPr id="4" name="Segnaposto testo 3"/>
          <p:cNvSpPr txBox="1">
            <a:spLocks noGrp="1"/>
          </p:cNvSpPr>
          <p:nvPr>
            <p:ph type="body" idx="1"/>
          </p:nvPr>
        </p:nvSpPr>
        <p:spPr>
          <a:xfrm>
            <a:off x="822603" y="2137684"/>
            <a:ext cx="8418240" cy="4762798"/>
          </a:xfrm>
          <a:prstGeom prst="rect">
            <a:avLst/>
          </a:prstGeom>
          <a:noFill/>
          <a:ln>
            <a:noFill/>
          </a:ln>
        </p:spPr>
        <p:txBody>
          <a:bodyPr vert="horz" wrap="square" lIns="0" tIns="0" rIns="0" bIns="0" anchor="t" anchorCtr="0" compatLnSpc="1">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308" rtl="0" fontAlgn="auto" hangingPunct="0">
        <a:lnSpc>
          <a:spcPct val="100000"/>
        </a:lnSpc>
        <a:spcBef>
          <a:spcPts val="0"/>
        </a:spcBef>
        <a:spcAft>
          <a:spcPts val="0"/>
        </a:spcAft>
        <a:buNone/>
        <a:tabLst/>
        <a:defRPr lang="it-IT" sz="2400" b="1" i="1" u="none" strike="noStrike" kern="0" cap="none" spc="0" baseline="0">
          <a:solidFill>
            <a:srgbClr val="99284C"/>
          </a:solidFill>
          <a:uFillTx/>
          <a:latin typeface="Albany" pitchFamily="34"/>
          <a:cs typeface="Tahoma" pitchFamily="2"/>
        </a:defRPr>
      </a:lvl1pPr>
    </p:titleStyle>
    <p:bodyStyle>
      <a:lvl1pPr marL="0" marR="0" lvl="0" indent="0" algn="l" defTabSz="914308" rtl="0" fontAlgn="auto" hangingPunct="0">
        <a:lnSpc>
          <a:spcPct val="100000"/>
        </a:lnSpc>
        <a:spcBef>
          <a:spcPts val="0"/>
        </a:spcBef>
        <a:spcAft>
          <a:spcPts val="0"/>
        </a:spcAft>
        <a:buNone/>
        <a:tabLst/>
        <a:defRPr lang="it-IT" sz="2400" b="0" i="0" u="none" strike="noStrike" kern="0" cap="none" spc="0" baseline="0">
          <a:solidFill>
            <a:srgbClr val="333333"/>
          </a:solidFill>
          <a:uFillTx/>
          <a:latin typeface="Albany" pitchFamily="34"/>
          <a:cs typeface="Tahoma" pitchFamily="2"/>
        </a:defRPr>
      </a:lvl1pPr>
      <a:lvl2pPr marL="685726" marR="0" lvl="1" indent="-228572" algn="l" defTabSz="914308"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2881" marR="0" lvl="2" indent="-228572" algn="l" defTabSz="914308"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035" marR="0" lvl="3" indent="-228572" algn="l" defTabSz="914308"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189" marR="0" lvl="4" indent="-228572" algn="l" defTabSz="914308"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0" y="0"/>
            <a:ext cx="10089955" cy="7559673"/>
            <a:chOff x="0" y="0"/>
            <a:chExt cx="10089955" cy="7559673"/>
          </a:xfrm>
        </p:grpSpPr>
        <p:pic>
          <p:nvPicPr>
            <p:cNvPr id="3" name="Picture 7" descr="SD-PanelContent.png"/>
            <p:cNvPicPr>
              <a:picLocks noChangeAspect="1"/>
            </p:cNvPicPr>
            <p:nvPr/>
          </p:nvPicPr>
          <p:blipFill>
            <a:blip r:embed="rId20"/>
            <a:stretch>
              <a:fillRect/>
            </a:stretch>
          </p:blipFill>
          <p:spPr>
            <a:xfrm>
              <a:off x="0" y="0"/>
              <a:ext cx="10080629" cy="7559673"/>
            </a:xfrm>
            <a:prstGeom prst="rect">
              <a:avLst/>
            </a:prstGeom>
            <a:noFill/>
            <a:ln cap="flat">
              <a:noFill/>
            </a:ln>
          </p:spPr>
        </p:pic>
        <p:sp>
          <p:nvSpPr>
            <p:cNvPr id="4" name="Rectangle 8"/>
            <p:cNvSpPr/>
            <p:nvPr/>
          </p:nvSpPr>
          <p:spPr>
            <a:xfrm>
              <a:off x="610627" y="598346"/>
              <a:ext cx="8863297" cy="6345359"/>
            </a:xfrm>
            <a:prstGeom prst="rect">
              <a:avLst/>
            </a:prstGeom>
            <a:noFill/>
            <a:ln w="15873" cap="flat">
              <a:solidFill>
                <a:srgbClr val="83992A"/>
              </a:solidFill>
              <a:prstDash val="solid"/>
              <a:miter/>
            </a:ln>
          </p:spPr>
          <p:txBody>
            <a:bodyPr vert="horz" wrap="square" lIns="0" tIns="0" rIns="0" bIns="0" anchor="t" anchorCtr="0" compatLnSpc="1">
              <a:noAutofit/>
            </a:bodyPr>
            <a:lstStyle/>
            <a:p>
              <a:pPr marL="0" marR="0" lvl="0" indent="0" algn="l"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pic>
          <p:nvPicPr>
            <p:cNvPr id="5" name="Picture 9" descr="HDRibbonContent-UniformTrim.png"/>
            <p:cNvPicPr>
              <a:picLocks noChangeAspect="1"/>
            </p:cNvPicPr>
            <p:nvPr/>
          </p:nvPicPr>
          <p:blipFill>
            <a:blip r:embed="rId21"/>
            <a:srcRect/>
            <a:stretch>
              <a:fillRect/>
            </a:stretch>
          </p:blipFill>
          <p:spPr>
            <a:xfrm>
              <a:off x="0" y="3448522"/>
              <a:ext cx="756044" cy="668472"/>
            </a:xfrm>
            <a:prstGeom prst="rect">
              <a:avLst/>
            </a:prstGeom>
            <a:noFill/>
            <a:ln cap="flat">
              <a:noFill/>
            </a:ln>
          </p:spPr>
        </p:pic>
        <p:pic>
          <p:nvPicPr>
            <p:cNvPr id="6" name="Picture 10" descr="HDRibbonContent-UniformTrim.png"/>
            <p:cNvPicPr>
              <a:picLocks noChangeAspect="1"/>
            </p:cNvPicPr>
            <p:nvPr/>
          </p:nvPicPr>
          <p:blipFill>
            <a:blip r:embed="rId21"/>
            <a:srcRect/>
            <a:stretch>
              <a:fillRect/>
            </a:stretch>
          </p:blipFill>
          <p:spPr>
            <a:xfrm>
              <a:off x="9333911" y="3448522"/>
              <a:ext cx="756044" cy="668472"/>
            </a:xfrm>
            <a:prstGeom prst="rect">
              <a:avLst/>
            </a:prstGeom>
            <a:noFill/>
            <a:ln cap="flat">
              <a:noFill/>
            </a:ln>
          </p:spPr>
        </p:pic>
      </p:grpSp>
      <p:sp>
        <p:nvSpPr>
          <p:cNvPr id="7" name="Title Placeholder 1"/>
          <p:cNvSpPr txBox="1">
            <a:spLocks noGrp="1"/>
          </p:cNvSpPr>
          <p:nvPr>
            <p:ph type="title"/>
          </p:nvPr>
        </p:nvSpPr>
        <p:spPr>
          <a:xfrm>
            <a:off x="1297414" y="1008985"/>
            <a:ext cx="7495135" cy="1437272"/>
          </a:xfrm>
          <a:prstGeom prst="rect">
            <a:avLst/>
          </a:prstGeom>
          <a:noFill/>
          <a:ln>
            <a:noFill/>
          </a:ln>
        </p:spPr>
        <p:txBody>
          <a:bodyPr vert="horz" wrap="square" lIns="91430" tIns="45720" rIns="91430" bIns="45720" anchor="ctr" anchorCtr="1" compatLnSpc="1">
            <a:noAutofit/>
          </a:bodyPr>
          <a:lstStyle/>
          <a:p>
            <a:pPr lvl="0"/>
            <a:r>
              <a:rPr lang="it-IT"/>
              <a:t>Fare clic per modificare lo stile del titolo</a:t>
            </a:r>
            <a:endParaRPr lang="en-US"/>
          </a:p>
        </p:txBody>
      </p:sp>
      <p:sp>
        <p:nvSpPr>
          <p:cNvPr id="8" name="Text Placeholder 2"/>
          <p:cNvSpPr txBox="1">
            <a:spLocks noGrp="1"/>
          </p:cNvSpPr>
          <p:nvPr>
            <p:ph type="body" idx="1"/>
          </p:nvPr>
        </p:nvSpPr>
        <p:spPr>
          <a:xfrm>
            <a:off x="1297414" y="2744909"/>
            <a:ext cx="7495135" cy="3797466"/>
          </a:xfrm>
          <a:prstGeom prst="rect">
            <a:avLst/>
          </a:prstGeom>
          <a:noFill/>
          <a:ln>
            <a:noFill/>
          </a:ln>
        </p:spPr>
        <p:txBody>
          <a:bodyPr vert="horz" wrap="square" lIns="91430" tIns="45720" rIns="91430" bIns="45720" anchor="t" anchorCtr="0" compatLnSpc="1">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9" name="Date Placeholder 3"/>
          <p:cNvSpPr txBox="1">
            <a:spLocks noGrp="1"/>
          </p:cNvSpPr>
          <p:nvPr>
            <p:ph type="dt" sz="half" idx="2"/>
          </p:nvPr>
        </p:nvSpPr>
        <p:spPr>
          <a:xfrm>
            <a:off x="7007787" y="6570384"/>
            <a:ext cx="1265904" cy="307988"/>
          </a:xfrm>
          <a:prstGeom prst="rect">
            <a:avLst/>
          </a:prstGeom>
          <a:noFill/>
          <a:ln>
            <a:noFill/>
          </a:ln>
        </p:spPr>
        <p:txBody>
          <a:bodyPr vert="horz" wrap="square" lIns="91430" tIns="45720" rIns="91430" bIns="45720" anchor="ctr" anchorCtr="0" compatLnSpc="1">
            <a:noAutofit/>
          </a:bodyPr>
          <a:lstStyle>
            <a:lvl1pPr marL="0" marR="0" lvl="0" indent="0" algn="r" defTabSz="914308" rtl="0" fontAlgn="auto" hangingPunct="1">
              <a:lnSpc>
                <a:spcPct val="100000"/>
              </a:lnSpc>
              <a:spcBef>
                <a:spcPts val="0"/>
              </a:spcBef>
              <a:spcAft>
                <a:spcPts val="0"/>
              </a:spcAft>
              <a:buNone/>
              <a:tabLst/>
              <a:defRPr lang="it-IT" sz="1100" b="0" i="0" u="none" strike="noStrike" kern="1200" cap="none" spc="0" baseline="0">
                <a:solidFill>
                  <a:srgbClr val="000000"/>
                </a:solidFill>
                <a:uFillTx/>
                <a:latin typeface="Garamond"/>
              </a:defRPr>
            </a:lvl1pPr>
          </a:lstStyle>
          <a:p>
            <a:pPr lvl="0"/>
            <a:endParaRPr lang="it-IT"/>
          </a:p>
        </p:txBody>
      </p:sp>
      <p:sp>
        <p:nvSpPr>
          <p:cNvPr id="10" name="Footer Placeholder 4"/>
          <p:cNvSpPr txBox="1">
            <a:spLocks noGrp="1"/>
          </p:cNvSpPr>
          <p:nvPr>
            <p:ph type="ftr" sz="quarter" idx="3"/>
          </p:nvPr>
        </p:nvSpPr>
        <p:spPr>
          <a:xfrm>
            <a:off x="1297414" y="6570384"/>
            <a:ext cx="5627537" cy="307988"/>
          </a:xfrm>
          <a:prstGeom prst="rect">
            <a:avLst/>
          </a:prstGeom>
          <a:noFill/>
          <a:ln>
            <a:noFill/>
          </a:ln>
        </p:spPr>
        <p:txBody>
          <a:bodyPr vert="horz" wrap="square" lIns="91430" tIns="45720" rIns="91430" bIns="45720" anchor="ctr" anchorCtr="0" compatLnSpc="1">
            <a:noAutofit/>
          </a:bodyPr>
          <a:lstStyle>
            <a:lvl1pPr marL="0" marR="0" lvl="0" indent="0" algn="l" defTabSz="914308" rtl="0" fontAlgn="auto" hangingPunct="1">
              <a:lnSpc>
                <a:spcPct val="100000"/>
              </a:lnSpc>
              <a:spcBef>
                <a:spcPts val="0"/>
              </a:spcBef>
              <a:spcAft>
                <a:spcPts val="0"/>
              </a:spcAft>
              <a:buNone/>
              <a:tabLst/>
              <a:defRPr lang="it-IT" sz="1100" b="0" i="0" u="none" strike="noStrike" kern="1200" cap="none" spc="0" baseline="0">
                <a:solidFill>
                  <a:srgbClr val="000000"/>
                </a:solidFill>
                <a:uFillTx/>
                <a:latin typeface="Garamond"/>
              </a:defRPr>
            </a:lvl1pPr>
          </a:lstStyle>
          <a:p>
            <a:pPr lvl="0"/>
            <a:endParaRPr lang="it-IT"/>
          </a:p>
        </p:txBody>
      </p:sp>
      <p:sp>
        <p:nvSpPr>
          <p:cNvPr id="11" name="Slide Number Placeholder 5"/>
          <p:cNvSpPr txBox="1">
            <a:spLocks noGrp="1"/>
          </p:cNvSpPr>
          <p:nvPr>
            <p:ph type="sldNum" sz="quarter" idx="4"/>
          </p:nvPr>
        </p:nvSpPr>
        <p:spPr>
          <a:xfrm>
            <a:off x="8356527" y="6570384"/>
            <a:ext cx="436022" cy="307988"/>
          </a:xfrm>
          <a:prstGeom prst="rect">
            <a:avLst/>
          </a:prstGeom>
          <a:noFill/>
          <a:ln>
            <a:noFill/>
          </a:ln>
        </p:spPr>
        <p:txBody>
          <a:bodyPr vert="horz" wrap="square" lIns="91430" tIns="45720" rIns="91430" bIns="45720" anchor="ctr" anchorCtr="0" compatLnSpc="1">
            <a:noAutofit/>
          </a:bodyPr>
          <a:lstStyle>
            <a:lvl1pPr marL="0" marR="0" lvl="0" indent="0" algn="r" defTabSz="914308" rtl="0" fontAlgn="auto" hangingPunct="1">
              <a:lnSpc>
                <a:spcPct val="100000"/>
              </a:lnSpc>
              <a:spcBef>
                <a:spcPts val="0"/>
              </a:spcBef>
              <a:spcAft>
                <a:spcPts val="0"/>
              </a:spcAft>
              <a:buNone/>
              <a:tabLst/>
              <a:defRPr lang="it-IT" sz="1100" b="0" i="0" u="none" strike="noStrike" kern="1200" cap="none" spc="0" baseline="0">
                <a:solidFill>
                  <a:srgbClr val="000000"/>
                </a:solidFill>
                <a:uFillTx/>
                <a:latin typeface="Garamond"/>
              </a:defRPr>
            </a:lvl1pPr>
          </a:lstStyle>
          <a:p>
            <a:pPr lvl="0"/>
            <a:fld id="{24483299-5B35-48E8-BD9E-4075F7FCBCB8}" type="slidenum">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503916" rtl="0" fontAlgn="auto" hangingPunct="1">
        <a:lnSpc>
          <a:spcPct val="100000"/>
        </a:lnSpc>
        <a:spcBef>
          <a:spcPts val="0"/>
        </a:spcBef>
        <a:spcAft>
          <a:spcPts val="0"/>
        </a:spcAft>
        <a:buNone/>
        <a:tabLst/>
        <a:defRPr lang="it-IT" sz="4400" b="0" i="0" u="none" strike="noStrike" kern="1200" cap="none" spc="0" baseline="0">
          <a:solidFill>
            <a:srgbClr val="262626"/>
          </a:solidFill>
          <a:uFillTx/>
          <a:latin typeface="Garamond"/>
        </a:defRPr>
      </a:lvl1pPr>
    </p:titleStyle>
    <p:bodyStyle>
      <a:lvl1pPr marL="314946" marR="0" lvl="0" indent="-314946" algn="l" defTabSz="503916" rtl="0" fontAlgn="auto" hangingPunct="1">
        <a:lnSpc>
          <a:spcPct val="100000"/>
        </a:lnSpc>
        <a:spcBef>
          <a:spcPts val="600"/>
        </a:spcBef>
        <a:spcAft>
          <a:spcPts val="660"/>
        </a:spcAft>
        <a:buClr>
          <a:srgbClr val="83992A"/>
        </a:buClr>
        <a:buSzPct val="115000"/>
        <a:buFont typeface="Arial"/>
        <a:buChar char="•"/>
        <a:tabLst/>
        <a:defRPr lang="it-IT" sz="2600" b="0" i="0" u="none" strike="noStrike" kern="1200" cap="none" spc="0" baseline="0">
          <a:solidFill>
            <a:srgbClr val="262626"/>
          </a:solidFill>
          <a:uFillTx/>
          <a:latin typeface="Garamond"/>
        </a:defRPr>
      </a:lvl1pPr>
      <a:lvl2pPr marL="818872" marR="0" lvl="1" indent="-314946" algn="l" defTabSz="503916" rtl="0" fontAlgn="auto" hangingPunct="1">
        <a:lnSpc>
          <a:spcPct val="100000"/>
        </a:lnSpc>
        <a:spcBef>
          <a:spcPts val="500"/>
        </a:spcBef>
        <a:spcAft>
          <a:spcPts val="660"/>
        </a:spcAft>
        <a:buClr>
          <a:srgbClr val="83992A"/>
        </a:buClr>
        <a:buSzPct val="115000"/>
        <a:buFont typeface="Arial"/>
        <a:buChar char="•"/>
        <a:tabLst/>
        <a:defRPr lang="it-IT" sz="2200" b="0" i="0" u="none" strike="noStrike" kern="1200" cap="none" spc="0" baseline="0">
          <a:solidFill>
            <a:srgbClr val="262626"/>
          </a:solidFill>
          <a:uFillTx/>
          <a:latin typeface="Garamond"/>
        </a:defRPr>
      </a:lvl2pPr>
      <a:lvl3pPr marL="1322789" marR="0" lvl="2" indent="-314946" algn="l" defTabSz="503916" rtl="0" fontAlgn="auto" hangingPunct="1">
        <a:lnSpc>
          <a:spcPct val="100000"/>
        </a:lnSpc>
        <a:spcBef>
          <a:spcPts val="500"/>
        </a:spcBef>
        <a:spcAft>
          <a:spcPts val="660"/>
        </a:spcAft>
        <a:buClr>
          <a:srgbClr val="83992A"/>
        </a:buClr>
        <a:buSzPct val="115000"/>
        <a:buFont typeface="Arial"/>
        <a:buChar char="•"/>
        <a:tabLst/>
        <a:defRPr lang="it-IT" sz="2000" b="0" i="0" u="none" strike="noStrike" kern="1200" cap="none" spc="0" baseline="0">
          <a:solidFill>
            <a:srgbClr val="262626"/>
          </a:solidFill>
          <a:uFillTx/>
          <a:latin typeface="Garamond"/>
        </a:defRPr>
      </a:lvl3pPr>
      <a:lvl4pPr marL="1700729" marR="0" lvl="3" indent="-188969" algn="l" defTabSz="503916" rtl="0" fontAlgn="auto" hangingPunct="1">
        <a:lnSpc>
          <a:spcPct val="100000"/>
        </a:lnSpc>
        <a:spcBef>
          <a:spcPts val="400"/>
        </a:spcBef>
        <a:spcAft>
          <a:spcPts val="660"/>
        </a:spcAft>
        <a:buClr>
          <a:srgbClr val="83992A"/>
        </a:buClr>
        <a:buSzPct val="115000"/>
        <a:buFont typeface="Arial"/>
        <a:buChar char="•"/>
        <a:tabLst/>
        <a:defRPr lang="it-IT" sz="1800" b="0" i="0" u="none" strike="noStrike" kern="1200" cap="none" spc="0" baseline="0">
          <a:solidFill>
            <a:srgbClr val="262626"/>
          </a:solidFill>
          <a:uFillTx/>
          <a:latin typeface="Garamond"/>
        </a:defRPr>
      </a:lvl4pPr>
      <a:lvl5pPr marL="2204645" marR="0" lvl="4" indent="-188969" algn="l" defTabSz="503916" rtl="0" fontAlgn="auto" hangingPunct="1">
        <a:lnSpc>
          <a:spcPct val="100000"/>
        </a:lnSpc>
        <a:spcBef>
          <a:spcPts val="400"/>
        </a:spcBef>
        <a:spcAft>
          <a:spcPts val="660"/>
        </a:spcAft>
        <a:buClr>
          <a:srgbClr val="83992A"/>
        </a:buClr>
        <a:buSzPct val="115000"/>
        <a:buFont typeface="Arial"/>
        <a:buChar char="•"/>
        <a:tabLst/>
        <a:defRPr lang="it-IT" sz="1500" b="0" i="0" u="none" strike="noStrike" kern="1200" cap="none" spc="0" baseline="0">
          <a:solidFill>
            <a:srgbClr val="262626"/>
          </a:solidFill>
          <a:uFillTx/>
          <a:latin typeface="Garamon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4035" y="302739"/>
            <a:ext cx="9072567" cy="1259942"/>
          </a:xfrm>
          <a:prstGeom prst="rect">
            <a:avLst/>
          </a:prstGeom>
          <a:noFill/>
          <a:ln>
            <a:noFill/>
          </a:ln>
        </p:spPr>
        <p:txBody>
          <a:bodyPr vert="horz" wrap="square" lIns="100785" tIns="50392" rIns="100785" bIns="50392" anchor="ctr" anchorCtr="1" compatLnSpc="1">
            <a:noAutofit/>
          </a:bodyPr>
          <a:lstStyle/>
          <a:p>
            <a:pPr lvl="0"/>
            <a:r>
              <a:rPr lang="it-IT"/>
              <a:t>Fare clic per modificare lo stile del titolo</a:t>
            </a:r>
          </a:p>
        </p:txBody>
      </p:sp>
      <p:sp>
        <p:nvSpPr>
          <p:cNvPr id="3" name="Segnaposto testo 2"/>
          <p:cNvSpPr txBox="1">
            <a:spLocks noGrp="1"/>
          </p:cNvSpPr>
          <p:nvPr>
            <p:ph type="body" idx="1"/>
          </p:nvPr>
        </p:nvSpPr>
        <p:spPr>
          <a:xfrm>
            <a:off x="504035" y="1763923"/>
            <a:ext cx="9072567" cy="4989039"/>
          </a:xfrm>
          <a:prstGeom prst="rect">
            <a:avLst/>
          </a:prstGeom>
          <a:noFill/>
          <a:ln>
            <a:noFill/>
          </a:ln>
        </p:spPr>
        <p:txBody>
          <a:bodyPr vert="horz" wrap="square" lIns="100785" tIns="50392" rIns="100785" bIns="50392" anchor="t" anchorCtr="0" compatLnSpc="1">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504035" y="7006699"/>
            <a:ext cx="2352147" cy="402482"/>
          </a:xfrm>
          <a:prstGeom prst="rect">
            <a:avLst/>
          </a:prstGeom>
          <a:noFill/>
          <a:ln>
            <a:noFill/>
          </a:ln>
        </p:spPr>
        <p:txBody>
          <a:bodyPr vert="horz" wrap="square" lIns="100785" tIns="50392" rIns="100785" bIns="50392" anchor="ctr" anchorCtr="0" compatLnSpc="1">
            <a:noAutofit/>
          </a:bodyPr>
          <a:lstStyle>
            <a:lvl1pPr marL="0" marR="0" lvl="0" indent="0" algn="l" defTabSz="1007842" rtl="0" fontAlgn="auto" hangingPunct="1">
              <a:lnSpc>
                <a:spcPct val="100000"/>
              </a:lnSpc>
              <a:spcBef>
                <a:spcPts val="0"/>
              </a:spcBef>
              <a:spcAft>
                <a:spcPts val="0"/>
              </a:spcAft>
              <a:buNone/>
              <a:tabLst/>
              <a:defRPr lang="it-IT" sz="1300" b="0" i="0" u="none" strike="noStrike" kern="1200" cap="none" spc="0" baseline="0">
                <a:solidFill>
                  <a:srgbClr val="898989"/>
                </a:solidFill>
                <a:uFillTx/>
                <a:latin typeface="Calibri"/>
              </a:defRPr>
            </a:lvl1pPr>
          </a:lstStyle>
          <a:p>
            <a:pPr lvl="0"/>
            <a:fld id="{C51FF416-718B-4C3A-ACB3-F6C3DD31E988}" type="datetime1">
              <a:rPr lang="it-IT"/>
              <a:pPr lvl="0"/>
              <a:t>24/04/2015</a:t>
            </a:fld>
            <a:endParaRPr lang="it-IT"/>
          </a:p>
        </p:txBody>
      </p:sp>
      <p:sp>
        <p:nvSpPr>
          <p:cNvPr id="5" name="Segnaposto piè di pagina 4"/>
          <p:cNvSpPr txBox="1">
            <a:spLocks noGrp="1"/>
          </p:cNvSpPr>
          <p:nvPr>
            <p:ph type="ftr" sz="quarter" idx="3"/>
          </p:nvPr>
        </p:nvSpPr>
        <p:spPr>
          <a:xfrm>
            <a:off x="3444215" y="7006699"/>
            <a:ext cx="3192197" cy="402482"/>
          </a:xfrm>
          <a:prstGeom prst="rect">
            <a:avLst/>
          </a:prstGeom>
          <a:noFill/>
          <a:ln>
            <a:noFill/>
          </a:ln>
        </p:spPr>
        <p:txBody>
          <a:bodyPr vert="horz" wrap="square" lIns="100785" tIns="50392" rIns="100785" bIns="50392" anchor="ctr" anchorCtr="1" compatLnSpc="1">
            <a:noAutofit/>
          </a:bodyPr>
          <a:lstStyle>
            <a:lvl1pPr marL="0" marR="0" lvl="0" indent="0" algn="ctr" defTabSz="1007842" rtl="0" fontAlgn="auto" hangingPunct="1">
              <a:lnSpc>
                <a:spcPct val="100000"/>
              </a:lnSpc>
              <a:spcBef>
                <a:spcPts val="0"/>
              </a:spcBef>
              <a:spcAft>
                <a:spcPts val="0"/>
              </a:spcAft>
              <a:buNone/>
              <a:tabLst/>
              <a:defRPr lang="it-IT" sz="1300" b="0" i="0" u="none" strike="noStrike" kern="1200" cap="none" spc="0" baseline="0">
                <a:solidFill>
                  <a:srgbClr val="898989"/>
                </a:solidFill>
                <a:uFillTx/>
                <a:latin typeface="Calibri"/>
              </a:defRPr>
            </a:lvl1pPr>
          </a:lstStyle>
          <a:p>
            <a:pPr lvl="0"/>
            <a:endParaRPr lang="it-IT"/>
          </a:p>
        </p:txBody>
      </p:sp>
      <p:sp>
        <p:nvSpPr>
          <p:cNvPr id="6" name="Segnaposto numero diapositiva 5"/>
          <p:cNvSpPr txBox="1">
            <a:spLocks noGrp="1"/>
          </p:cNvSpPr>
          <p:nvPr>
            <p:ph type="sldNum" sz="quarter" idx="4"/>
          </p:nvPr>
        </p:nvSpPr>
        <p:spPr>
          <a:xfrm>
            <a:off x="7224445" y="7006699"/>
            <a:ext cx="2352147" cy="402482"/>
          </a:xfrm>
          <a:prstGeom prst="rect">
            <a:avLst/>
          </a:prstGeom>
          <a:noFill/>
          <a:ln>
            <a:noFill/>
          </a:ln>
        </p:spPr>
        <p:txBody>
          <a:bodyPr vert="horz" wrap="square" lIns="100785" tIns="50392" rIns="100785" bIns="50392" anchor="ctr" anchorCtr="0" compatLnSpc="1">
            <a:noAutofit/>
          </a:bodyPr>
          <a:lstStyle>
            <a:lvl1pPr marL="0" marR="0" lvl="0" indent="0" algn="r" defTabSz="1007842" rtl="0" fontAlgn="auto" hangingPunct="1">
              <a:lnSpc>
                <a:spcPct val="100000"/>
              </a:lnSpc>
              <a:spcBef>
                <a:spcPts val="0"/>
              </a:spcBef>
              <a:spcAft>
                <a:spcPts val="0"/>
              </a:spcAft>
              <a:buNone/>
              <a:tabLst/>
              <a:defRPr lang="it-IT" sz="1300" b="0" i="0" u="none" strike="noStrike" kern="1200" cap="none" spc="0" baseline="0">
                <a:solidFill>
                  <a:srgbClr val="898989"/>
                </a:solidFill>
                <a:uFillTx/>
                <a:latin typeface="Calibri"/>
              </a:defRPr>
            </a:lvl1pPr>
          </a:lstStyle>
          <a:p>
            <a:pPr lvl="0"/>
            <a:fld id="{00E31381-BFE8-43D5-82FF-0DBFC9526A28}" type="slidenum">
              <a:t>‹N›</a:t>
            </a:fld>
            <a:endParaRPr lang="it-IT"/>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1007842" rtl="0" fontAlgn="auto" hangingPunct="1">
        <a:lnSpc>
          <a:spcPct val="100000"/>
        </a:lnSpc>
        <a:spcBef>
          <a:spcPts val="0"/>
        </a:spcBef>
        <a:spcAft>
          <a:spcPts val="0"/>
        </a:spcAft>
        <a:buNone/>
        <a:tabLst/>
        <a:defRPr lang="it-IT" sz="4900" b="0" i="0" u="none" strike="noStrike" kern="1200" cap="none" spc="0" baseline="0">
          <a:solidFill>
            <a:srgbClr val="000000"/>
          </a:solidFill>
          <a:uFillTx/>
          <a:latin typeface="Calibri"/>
        </a:defRPr>
      </a:lvl1pPr>
    </p:titleStyle>
    <p:bodyStyle>
      <a:lvl1pPr marL="377939" marR="0" lvl="0" indent="-377939" algn="l" defTabSz="1007842" rtl="0" fontAlgn="auto" hangingPunct="1">
        <a:lnSpc>
          <a:spcPct val="100000"/>
        </a:lnSpc>
        <a:spcBef>
          <a:spcPts val="800"/>
        </a:spcBef>
        <a:spcAft>
          <a:spcPts val="0"/>
        </a:spcAft>
        <a:buSzPct val="100000"/>
        <a:buFont typeface="Arial" pitchFamily="34"/>
        <a:buChar char="•"/>
        <a:tabLst/>
        <a:defRPr lang="it-IT" sz="3500" b="0" i="0" u="none" strike="noStrike" kern="1200" cap="none" spc="0" baseline="0">
          <a:solidFill>
            <a:srgbClr val="000000"/>
          </a:solidFill>
          <a:uFillTx/>
          <a:latin typeface="Calibri"/>
        </a:defRPr>
      </a:lvl1pPr>
      <a:lvl2pPr marL="818872" marR="0" lvl="1" indent="-314946" algn="l" defTabSz="1007842" rtl="0" fontAlgn="auto" hangingPunct="1">
        <a:lnSpc>
          <a:spcPct val="100000"/>
        </a:lnSpc>
        <a:spcBef>
          <a:spcPts val="700"/>
        </a:spcBef>
        <a:spcAft>
          <a:spcPts val="0"/>
        </a:spcAft>
        <a:buSzPct val="100000"/>
        <a:buFont typeface="Arial" pitchFamily="34"/>
        <a:buChar char="–"/>
        <a:tabLst/>
        <a:defRPr lang="it-IT" sz="3100" b="0" i="0" u="none" strike="noStrike" kern="1200" cap="none" spc="0" baseline="0">
          <a:solidFill>
            <a:srgbClr val="000000"/>
          </a:solidFill>
          <a:uFillTx/>
          <a:latin typeface="Calibri"/>
        </a:defRPr>
      </a:lvl2pPr>
      <a:lvl3pPr marL="1259796" marR="0" lvl="2" indent="-251962" algn="l" defTabSz="1007842" rtl="0" fontAlgn="auto" hangingPunct="1">
        <a:lnSpc>
          <a:spcPct val="100000"/>
        </a:lnSpc>
        <a:spcBef>
          <a:spcPts val="600"/>
        </a:spcBef>
        <a:spcAft>
          <a:spcPts val="0"/>
        </a:spcAft>
        <a:buSzPct val="100000"/>
        <a:buFont typeface="Arial" pitchFamily="34"/>
        <a:buChar char="•"/>
        <a:tabLst/>
        <a:defRPr lang="it-IT" sz="2600" b="0" i="0" u="none" strike="noStrike" kern="1200" cap="none" spc="0" baseline="0">
          <a:solidFill>
            <a:srgbClr val="000000"/>
          </a:solidFill>
          <a:uFillTx/>
          <a:latin typeface="Calibri"/>
        </a:defRPr>
      </a:lvl3pPr>
      <a:lvl4pPr marL="1763713" marR="0" lvl="3" indent="-251962" algn="l" defTabSz="1007842" rtl="0" fontAlgn="auto" hangingPunct="1">
        <a:lnSpc>
          <a:spcPct val="100000"/>
        </a:lnSpc>
        <a:spcBef>
          <a:spcPts val="500"/>
        </a:spcBef>
        <a:spcAft>
          <a:spcPts val="0"/>
        </a:spcAft>
        <a:buSzPct val="100000"/>
        <a:buFont typeface="Arial" pitchFamily="34"/>
        <a:buChar char="–"/>
        <a:tabLst/>
        <a:defRPr lang="it-IT" sz="2200" b="0" i="0" u="none" strike="noStrike" kern="1200" cap="none" spc="0" baseline="0">
          <a:solidFill>
            <a:srgbClr val="000000"/>
          </a:solidFill>
          <a:uFillTx/>
          <a:latin typeface="Calibri"/>
        </a:defRPr>
      </a:lvl4pPr>
      <a:lvl5pPr marL="2267638" marR="0" lvl="4" indent="-251962" algn="l" defTabSz="1007842" rtl="0" fontAlgn="auto" hangingPunct="1">
        <a:lnSpc>
          <a:spcPct val="100000"/>
        </a:lnSpc>
        <a:spcBef>
          <a:spcPts val="500"/>
        </a:spcBef>
        <a:spcAft>
          <a:spcPts val="0"/>
        </a:spcAft>
        <a:buSzPct val="100000"/>
        <a:buFont typeface="Arial" pitchFamily="34"/>
        <a:buChar char="»"/>
        <a:tabLst/>
        <a:defRPr lang="it-IT" sz="22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4035" y="302739"/>
            <a:ext cx="9072567" cy="1259942"/>
          </a:xfrm>
          <a:prstGeom prst="rect">
            <a:avLst/>
          </a:prstGeom>
          <a:noFill/>
          <a:ln>
            <a:noFill/>
          </a:ln>
        </p:spPr>
        <p:txBody>
          <a:bodyPr vert="horz" wrap="square" lIns="91430" tIns="45710" rIns="91430" bIns="45710" anchor="ctr" anchorCtr="1" compatLnSpc="1">
            <a:normAutofit/>
          </a:bodyPr>
          <a:lstStyle/>
          <a:p>
            <a:pPr lvl="0"/>
            <a:r>
              <a:rPr lang="it-IT"/>
              <a:t>Fare clic per modificare lo stile del titolo</a:t>
            </a:r>
          </a:p>
        </p:txBody>
      </p:sp>
      <p:sp>
        <p:nvSpPr>
          <p:cNvPr id="3" name="Segnaposto testo 2"/>
          <p:cNvSpPr txBox="1">
            <a:spLocks noGrp="1"/>
          </p:cNvSpPr>
          <p:nvPr>
            <p:ph type="body" idx="1"/>
          </p:nvPr>
        </p:nvSpPr>
        <p:spPr>
          <a:xfrm>
            <a:off x="504035" y="1763923"/>
            <a:ext cx="9072567" cy="4989039"/>
          </a:xfrm>
          <a:prstGeom prst="rect">
            <a:avLst/>
          </a:prstGeom>
          <a:noFill/>
          <a:ln>
            <a:noFill/>
          </a:ln>
        </p:spPr>
        <p:txBody>
          <a:bodyPr vert="horz" wrap="square" lIns="91430" tIns="45710" rIns="91430" bIns="45710" anchor="t" anchorCtr="0" compatLnSpc="1">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504035" y="7006699"/>
            <a:ext cx="2352147" cy="402482"/>
          </a:xfrm>
          <a:prstGeom prst="rect">
            <a:avLst/>
          </a:prstGeom>
          <a:noFill/>
          <a:ln>
            <a:noFill/>
          </a:ln>
        </p:spPr>
        <p:txBody>
          <a:bodyPr vert="horz" wrap="square" lIns="91430" tIns="45710" rIns="91430" bIns="45710" anchor="ctr" anchorCtr="0" compatLnSpc="1">
            <a:noAutofit/>
          </a:bodyPr>
          <a:lstStyle>
            <a:lvl1pPr marL="0" marR="0" lvl="0" indent="0" algn="l" defTabSz="1007842" rtl="0" fontAlgn="auto" hangingPunct="1">
              <a:lnSpc>
                <a:spcPct val="100000"/>
              </a:lnSpc>
              <a:spcBef>
                <a:spcPts val="0"/>
              </a:spcBef>
              <a:spcAft>
                <a:spcPts val="0"/>
              </a:spcAft>
              <a:buNone/>
              <a:tabLst/>
              <a:defRPr lang="it-IT" sz="1323" b="0" i="0" u="none" strike="noStrike" kern="1200" cap="none" spc="0" baseline="0">
                <a:solidFill>
                  <a:srgbClr val="898989"/>
                </a:solidFill>
                <a:uFillTx/>
                <a:latin typeface="Calibri"/>
              </a:defRPr>
            </a:lvl1pPr>
          </a:lstStyle>
          <a:p>
            <a:pPr lvl="0"/>
            <a:fld id="{644749AC-DD86-42AF-B77F-B924A170570C}" type="datetime1">
              <a:rPr lang="it-IT"/>
              <a:pPr lvl="0"/>
              <a:t>24/04/2015</a:t>
            </a:fld>
            <a:endParaRPr lang="it-IT"/>
          </a:p>
        </p:txBody>
      </p:sp>
      <p:sp>
        <p:nvSpPr>
          <p:cNvPr id="5" name="Segnaposto piè di pagina 4"/>
          <p:cNvSpPr txBox="1">
            <a:spLocks noGrp="1"/>
          </p:cNvSpPr>
          <p:nvPr>
            <p:ph type="ftr" sz="quarter" idx="3"/>
          </p:nvPr>
        </p:nvSpPr>
        <p:spPr>
          <a:xfrm>
            <a:off x="3444215" y="7006699"/>
            <a:ext cx="3192197" cy="402482"/>
          </a:xfrm>
          <a:prstGeom prst="rect">
            <a:avLst/>
          </a:prstGeom>
          <a:noFill/>
          <a:ln>
            <a:noFill/>
          </a:ln>
        </p:spPr>
        <p:txBody>
          <a:bodyPr vert="horz" wrap="square" lIns="91430" tIns="45710" rIns="91430" bIns="45710" anchor="ctr" anchorCtr="1" compatLnSpc="1">
            <a:noAutofit/>
          </a:bodyPr>
          <a:lstStyle>
            <a:lvl1pPr marL="0" marR="0" lvl="0" indent="0" algn="ctr" defTabSz="1007842" rtl="0" fontAlgn="auto" hangingPunct="1">
              <a:lnSpc>
                <a:spcPct val="100000"/>
              </a:lnSpc>
              <a:spcBef>
                <a:spcPts val="0"/>
              </a:spcBef>
              <a:spcAft>
                <a:spcPts val="0"/>
              </a:spcAft>
              <a:buNone/>
              <a:tabLst/>
              <a:defRPr lang="it-IT" sz="1323" b="0" i="0" u="none" strike="noStrike" kern="1200" cap="none" spc="0" baseline="0">
                <a:solidFill>
                  <a:srgbClr val="898989"/>
                </a:solidFill>
                <a:uFillTx/>
                <a:latin typeface="Calibri"/>
              </a:defRPr>
            </a:lvl1pPr>
          </a:lstStyle>
          <a:p>
            <a:pPr lvl="0"/>
            <a:endParaRPr lang="it-IT"/>
          </a:p>
        </p:txBody>
      </p:sp>
      <p:sp>
        <p:nvSpPr>
          <p:cNvPr id="6" name="Segnaposto numero diapositiva 5"/>
          <p:cNvSpPr txBox="1">
            <a:spLocks noGrp="1"/>
          </p:cNvSpPr>
          <p:nvPr>
            <p:ph type="sldNum" sz="quarter" idx="4"/>
          </p:nvPr>
        </p:nvSpPr>
        <p:spPr>
          <a:xfrm>
            <a:off x="7224445" y="7006699"/>
            <a:ext cx="2352147" cy="402482"/>
          </a:xfrm>
          <a:prstGeom prst="rect">
            <a:avLst/>
          </a:prstGeom>
          <a:noFill/>
          <a:ln>
            <a:noFill/>
          </a:ln>
        </p:spPr>
        <p:txBody>
          <a:bodyPr vert="horz" wrap="square" lIns="91430" tIns="45710" rIns="91430" bIns="45710" anchor="ctr" anchorCtr="0" compatLnSpc="1">
            <a:noAutofit/>
          </a:bodyPr>
          <a:lstStyle>
            <a:lvl1pPr marL="0" marR="0" lvl="0" indent="0" algn="r" defTabSz="1007842" rtl="0" fontAlgn="auto" hangingPunct="1">
              <a:lnSpc>
                <a:spcPct val="100000"/>
              </a:lnSpc>
              <a:spcBef>
                <a:spcPts val="0"/>
              </a:spcBef>
              <a:spcAft>
                <a:spcPts val="0"/>
              </a:spcAft>
              <a:buNone/>
              <a:tabLst/>
              <a:defRPr lang="it-IT" sz="1323" b="0" i="0" u="none" strike="noStrike" kern="1200" cap="none" spc="0" baseline="0">
                <a:solidFill>
                  <a:srgbClr val="898989"/>
                </a:solidFill>
                <a:uFillTx/>
                <a:latin typeface="Calibri"/>
              </a:defRPr>
            </a:lvl1pPr>
          </a:lstStyle>
          <a:p>
            <a:pPr lvl="0"/>
            <a:fld id="{3729AA1C-69DB-449D-9756-8C00A243256D}" type="slidenum">
              <a:t>‹N›</a:t>
            </a:fld>
            <a:endParaRPr lang="it-IT"/>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1007842" rtl="0" fontAlgn="auto" hangingPunct="1">
        <a:lnSpc>
          <a:spcPct val="100000"/>
        </a:lnSpc>
        <a:spcBef>
          <a:spcPts val="0"/>
        </a:spcBef>
        <a:spcAft>
          <a:spcPts val="0"/>
        </a:spcAft>
        <a:buNone/>
        <a:tabLst/>
        <a:defRPr lang="it-IT" sz="4850" b="0" i="0" u="none" strike="noStrike" kern="1200" cap="none" spc="0" baseline="0">
          <a:solidFill>
            <a:srgbClr val="000000"/>
          </a:solidFill>
          <a:uFillTx/>
          <a:latin typeface="Calibri"/>
        </a:defRPr>
      </a:lvl1pPr>
    </p:titleStyle>
    <p:bodyStyle>
      <a:lvl1pPr marL="377939" marR="0" lvl="0" indent="-377939" algn="l" defTabSz="1007842" rtl="0" fontAlgn="auto" hangingPunct="1">
        <a:lnSpc>
          <a:spcPct val="100000"/>
        </a:lnSpc>
        <a:spcBef>
          <a:spcPts val="800"/>
        </a:spcBef>
        <a:spcAft>
          <a:spcPts val="0"/>
        </a:spcAft>
        <a:buSzPct val="100000"/>
        <a:buFont typeface="Arial" pitchFamily="34"/>
        <a:buChar char="•"/>
        <a:tabLst/>
        <a:defRPr lang="it-IT" sz="3527" b="0" i="0" u="none" strike="noStrike" kern="1200" cap="none" spc="0" baseline="0">
          <a:solidFill>
            <a:srgbClr val="000000"/>
          </a:solidFill>
          <a:uFillTx/>
          <a:latin typeface="Calibri"/>
        </a:defRPr>
      </a:lvl1pPr>
      <a:lvl2pPr marL="818872" marR="0" lvl="1" indent="-314946" algn="l" defTabSz="1007842" rtl="0" fontAlgn="auto" hangingPunct="1">
        <a:lnSpc>
          <a:spcPct val="100000"/>
        </a:lnSpc>
        <a:spcBef>
          <a:spcPts val="700"/>
        </a:spcBef>
        <a:spcAft>
          <a:spcPts val="0"/>
        </a:spcAft>
        <a:buSzPct val="100000"/>
        <a:buFont typeface="Arial" pitchFamily="34"/>
        <a:buChar char="–"/>
        <a:tabLst/>
        <a:defRPr lang="it-IT" sz="3086" b="0" i="0" u="none" strike="noStrike" kern="1200" cap="none" spc="0" baseline="0">
          <a:solidFill>
            <a:srgbClr val="000000"/>
          </a:solidFill>
          <a:uFillTx/>
          <a:latin typeface="Calibri"/>
        </a:defRPr>
      </a:lvl2pPr>
      <a:lvl3pPr marL="1259796" marR="0" lvl="2" indent="-251962" algn="l" defTabSz="1007842" rtl="0" fontAlgn="auto" hangingPunct="1">
        <a:lnSpc>
          <a:spcPct val="100000"/>
        </a:lnSpc>
        <a:spcBef>
          <a:spcPts val="600"/>
        </a:spcBef>
        <a:spcAft>
          <a:spcPts val="0"/>
        </a:spcAft>
        <a:buSzPct val="100000"/>
        <a:buFont typeface="Arial" pitchFamily="34"/>
        <a:buChar char="•"/>
        <a:tabLst/>
        <a:defRPr lang="it-IT" sz="2646" b="0" i="0" u="none" strike="noStrike" kern="1200" cap="none" spc="0" baseline="0">
          <a:solidFill>
            <a:srgbClr val="000000"/>
          </a:solidFill>
          <a:uFillTx/>
          <a:latin typeface="Calibri"/>
        </a:defRPr>
      </a:lvl3pPr>
      <a:lvl4pPr marL="1763713" marR="0" lvl="3" indent="-251962" algn="l" defTabSz="1007842" rtl="0" fontAlgn="auto" hangingPunct="1">
        <a:lnSpc>
          <a:spcPct val="100000"/>
        </a:lnSpc>
        <a:spcBef>
          <a:spcPts val="500"/>
        </a:spcBef>
        <a:spcAft>
          <a:spcPts val="0"/>
        </a:spcAft>
        <a:buSzPct val="100000"/>
        <a:buFont typeface="Arial" pitchFamily="34"/>
        <a:buChar char="–"/>
        <a:tabLst/>
        <a:defRPr lang="it-IT" sz="2205" b="0" i="0" u="none" strike="noStrike" kern="1200" cap="none" spc="0" baseline="0">
          <a:solidFill>
            <a:srgbClr val="000000"/>
          </a:solidFill>
          <a:uFillTx/>
          <a:latin typeface="Calibri"/>
        </a:defRPr>
      </a:lvl4pPr>
      <a:lvl5pPr marL="2267638" marR="0" lvl="4" indent="-251962" algn="l" defTabSz="1007842" rtl="0" fontAlgn="auto" hangingPunct="1">
        <a:lnSpc>
          <a:spcPct val="100000"/>
        </a:lnSpc>
        <a:spcBef>
          <a:spcPts val="500"/>
        </a:spcBef>
        <a:spcAft>
          <a:spcPts val="0"/>
        </a:spcAft>
        <a:buSzPct val="100000"/>
        <a:buFont typeface="Arial" pitchFamily="34"/>
        <a:buChar char="»"/>
        <a:tabLst/>
        <a:defRPr lang="it-IT" sz="2205"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orta 6"/>
          <p:cNvSpPr/>
          <p:nvPr/>
        </p:nvSpPr>
        <p:spPr>
          <a:xfrm>
            <a:off x="-899504" y="-899403"/>
            <a:ext cx="1806762" cy="1806570"/>
          </a:xfrm>
          <a:custGeom>
            <a:avLst/>
            <a:gdLst>
              <a:gd name="f0" fmla="val 10800000"/>
              <a:gd name="f1" fmla="val 5400000"/>
              <a:gd name="f2" fmla="val 180"/>
              <a:gd name="f3" fmla="val w"/>
              <a:gd name="f4" fmla="val h"/>
              <a:gd name="f5" fmla="val ss"/>
              <a:gd name="f6" fmla="val 0"/>
              <a:gd name="f7" fmla="*/ 5419351 1 1725033"/>
              <a:gd name="f8" fmla="+- 0 0 1"/>
              <a:gd name="f9" fmla="val 270"/>
              <a:gd name="f10" fmla="abs f3"/>
              <a:gd name="f11" fmla="abs f4"/>
              <a:gd name="f12" fmla="abs f5"/>
              <a:gd name="f13" fmla="+- 2700000 f1 0"/>
              <a:gd name="f14" fmla="+- 0 0 f9"/>
              <a:gd name="f15" fmla="+- 0 0 f6"/>
              <a:gd name="f16" fmla="?: f10 f3 1"/>
              <a:gd name="f17" fmla="?: f11 f4 1"/>
              <a:gd name="f18" fmla="?: f12 f5 1"/>
              <a:gd name="f19" fmla="*/ f14 f0 1"/>
              <a:gd name="f20" fmla="*/ f15 f0 1"/>
              <a:gd name="f21" fmla="+- f13 0 f1"/>
              <a:gd name="f22" fmla="*/ f16 1 21600"/>
              <a:gd name="f23" fmla="*/ f17 1 21600"/>
              <a:gd name="f24" fmla="*/ 21600 f16 1"/>
              <a:gd name="f25" fmla="*/ 21600 f17 1"/>
              <a:gd name="f26" fmla="*/ f19 1 f2"/>
              <a:gd name="f27" fmla="*/ f20 1 f2"/>
              <a:gd name="f28" fmla="+- f21 f1 0"/>
              <a:gd name="f29" fmla="min f23 f22"/>
              <a:gd name="f30" fmla="*/ f24 1 f18"/>
              <a:gd name="f31" fmla="*/ f25 1 f18"/>
              <a:gd name="f32" fmla="+- f26 0 f1"/>
              <a:gd name="f33" fmla="+- f27 0 f1"/>
              <a:gd name="f34" fmla="*/ f28 f7 1"/>
              <a:gd name="f35" fmla="val f30"/>
              <a:gd name="f36" fmla="val f31"/>
              <a:gd name="f37" fmla="+- 0 0 f32"/>
              <a:gd name="f38" fmla="+- 0 0 f33"/>
              <a:gd name="f39" fmla="*/ f34 1 f0"/>
              <a:gd name="f40" fmla="+- f36 0 f6"/>
              <a:gd name="f41" fmla="+- f35 0 f6"/>
              <a:gd name="f42" fmla="+- f38 0 f37"/>
              <a:gd name="f43" fmla="+- f37 f1 0"/>
              <a:gd name="f44" fmla="+- 0 0 f39"/>
              <a:gd name="f45" fmla="*/ f40 1 2"/>
              <a:gd name="f46" fmla="*/ f41 1 2"/>
              <a:gd name="f47" fmla="+- f42 21600000 0"/>
              <a:gd name="f48" fmla="+- 0 0 f44"/>
              <a:gd name="f49" fmla="*/ f43 f7 1"/>
              <a:gd name="f50" fmla="+- f6 f45 0"/>
              <a:gd name="f51" fmla="+- f6 f46 0"/>
              <a:gd name="f52" fmla="?: f42 f42 f47"/>
              <a:gd name="f53" fmla="*/ f48 f0 1"/>
              <a:gd name="f54" fmla="*/ f49 1 f0"/>
              <a:gd name="f55" fmla="*/ f46 f29 1"/>
              <a:gd name="f56" fmla="*/ f45 f29 1"/>
              <a:gd name="f57" fmla="*/ f53 1 f7"/>
              <a:gd name="f58" fmla="+- 0 0 f54"/>
              <a:gd name="f59" fmla="*/ f51 f29 1"/>
              <a:gd name="f60" fmla="*/ f50 f29 1"/>
              <a:gd name="f61" fmla="+- f57 0 f1"/>
              <a:gd name="f62" fmla="+- 0 0 f58"/>
              <a:gd name="f63" fmla="cos 1 f61"/>
              <a:gd name="f64" fmla="sin 1 f61"/>
              <a:gd name="f65" fmla="*/ f62 f0 1"/>
              <a:gd name="f66" fmla="+- 0 0 f63"/>
              <a:gd name="f67" fmla="+- 0 0 f64"/>
              <a:gd name="f68" fmla="*/ f65 1 f7"/>
              <a:gd name="f69" fmla="+- 0 0 f66"/>
              <a:gd name="f70" fmla="+- 0 0 f67"/>
              <a:gd name="f71" fmla="+- f68 0 f1"/>
              <a:gd name="f72" fmla="val f69"/>
              <a:gd name="f73" fmla="val f70"/>
              <a:gd name="f74" fmla="sin 1 f71"/>
              <a:gd name="f75" fmla="cos 1 f71"/>
              <a:gd name="f76" fmla="*/ f72 f46 1"/>
              <a:gd name="f77" fmla="*/ f73 f45 1"/>
              <a:gd name="f78" fmla="+- 0 0 f74"/>
              <a:gd name="f79" fmla="+- 0 0 f75"/>
              <a:gd name="f80" fmla="+- f51 0 f76"/>
              <a:gd name="f81" fmla="+- f51 f76 0"/>
              <a:gd name="f82" fmla="+- f50 0 f77"/>
              <a:gd name="f83" fmla="+- f50 f77 0"/>
              <a:gd name="f84" fmla="+- 0 0 f78"/>
              <a:gd name="f85" fmla="+- 0 0 f79"/>
              <a:gd name="f86" fmla="val f84"/>
              <a:gd name="f87" fmla="val f85"/>
              <a:gd name="f88" fmla="*/ f80 f29 1"/>
              <a:gd name="f89" fmla="*/ f82 f29 1"/>
              <a:gd name="f90" fmla="*/ f81 f29 1"/>
              <a:gd name="f91" fmla="*/ f83 f29 1"/>
              <a:gd name="f92" fmla="*/ f86 f46 1"/>
              <a:gd name="f93" fmla="*/ f87 f45 1"/>
              <a:gd name="f94" fmla="+- 0 0 f93"/>
              <a:gd name="f95" fmla="+- 0 0 f92"/>
              <a:gd name="f96" fmla="+- 0 0 f94"/>
              <a:gd name="f97" fmla="+- 0 0 f95"/>
              <a:gd name="f98" fmla="at2 f96 f97"/>
              <a:gd name="f99" fmla="+- f98 f1 0"/>
              <a:gd name="f100" fmla="*/ f99 f7 1"/>
              <a:gd name="f101" fmla="*/ f100 1 f0"/>
              <a:gd name="f102" fmla="+- 0 0 f101"/>
              <a:gd name="f103" fmla="val f102"/>
              <a:gd name="f104" fmla="+- 0 0 f103"/>
              <a:gd name="f105" fmla="*/ f104 f0 1"/>
              <a:gd name="f106" fmla="*/ f105 1 f7"/>
              <a:gd name="f107" fmla="+- f106 0 f1"/>
              <a:gd name="f108" fmla="+- f107 f1 0"/>
              <a:gd name="f109" fmla="*/ f108 f7 1"/>
              <a:gd name="f110" fmla="*/ f109 1 f0"/>
              <a:gd name="f111" fmla="+- 0 0 f110"/>
              <a:gd name="f112" fmla="+- 0 0 f111"/>
              <a:gd name="f113" fmla="*/ f112 f0 1"/>
              <a:gd name="f114" fmla="*/ f113 1 f7"/>
              <a:gd name="f115" fmla="+- f114 0 f1"/>
              <a:gd name="f116" fmla="cos 1 f115"/>
              <a:gd name="f117" fmla="sin 1 f115"/>
              <a:gd name="f118" fmla="+- 0 0 f116"/>
              <a:gd name="f119" fmla="+- 0 0 f117"/>
              <a:gd name="f120" fmla="+- 0 0 f118"/>
              <a:gd name="f121" fmla="+- 0 0 f119"/>
              <a:gd name="f122" fmla="val f120"/>
              <a:gd name="f123" fmla="val f121"/>
              <a:gd name="f124" fmla="+- 0 0 f122"/>
              <a:gd name="f125" fmla="+- 0 0 f123"/>
              <a:gd name="f126" fmla="*/ f8 f124 1"/>
              <a:gd name="f127" fmla="*/ f8 f125 1"/>
              <a:gd name="f128" fmla="*/ f126 f46 1"/>
              <a:gd name="f129" fmla="*/ f127 f45 1"/>
              <a:gd name="f130" fmla="+- f51 f128 0"/>
              <a:gd name="f131" fmla="+- f50 f129 0"/>
              <a:gd name="f132" fmla="*/ f130 f29 1"/>
              <a:gd name="f133" fmla="*/ f131 f29 1"/>
            </a:gdLst>
            <a:ahLst/>
            <a:cxnLst>
              <a:cxn ang="3cd4">
                <a:pos x="hc" y="t"/>
              </a:cxn>
              <a:cxn ang="0">
                <a:pos x="r" y="vc"/>
              </a:cxn>
              <a:cxn ang="cd4">
                <a:pos x="hc" y="b"/>
              </a:cxn>
              <a:cxn ang="cd2">
                <a:pos x="l" y="vc"/>
              </a:cxn>
            </a:cxnLst>
            <a:rect l="f88" t="f89" r="f90" b="f91"/>
            <a:pathLst>
              <a:path>
                <a:moveTo>
                  <a:pt x="f132" y="f133"/>
                </a:moveTo>
                <a:arcTo wR="f55" hR="f56" stAng="f37" swAng="f52"/>
                <a:lnTo>
                  <a:pt x="f59" y="f60"/>
                </a:lnTo>
                <a:close/>
              </a:path>
            </a:pathLst>
          </a:custGeom>
          <a:solidFill>
            <a:srgbClr val="FEFAF4">
              <a:alpha val="33000"/>
            </a:srgbClr>
          </a:solidFill>
          <a:ln w="3172" cap="rnd">
            <a:solidFill>
              <a:srgbClr val="D2C39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3" name="Ovale 7"/>
          <p:cNvSpPr/>
          <p:nvPr/>
        </p:nvSpPr>
        <p:spPr>
          <a:xfrm>
            <a:off x="186107" y="23262"/>
            <a:ext cx="1876549" cy="18763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7303" cap="rnd">
            <a:solidFill>
              <a:srgbClr val="FFF6DB"/>
            </a:solidFill>
            <a:prstDash val="solid"/>
            <a:miter/>
          </a:ln>
          <a:effectLst>
            <a:outerShdw dist="25402" dir="5400000" algn="tl">
              <a:srgbClr val="AFA58D">
                <a:alpha val="8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4" name="Anello 10"/>
          <p:cNvSpPr/>
          <p:nvPr/>
        </p:nvSpPr>
        <p:spPr>
          <a:xfrm rot="2315666">
            <a:off x="201616" y="1163025"/>
            <a:ext cx="1241023" cy="1215438"/>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1833"/>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54 0 f2"/>
              <a:gd name="f57" fmla="+- f44 0 f53"/>
              <a:gd name="f58" fmla="+- f43 0 f53"/>
              <a:gd name="f59" fmla="*/ f53 f32 1"/>
              <a:gd name="f60" fmla="cos 1 f56"/>
              <a:gd name="f61" fmla="sin 1 f56"/>
              <a:gd name="f62" fmla="*/ f57 f32 1"/>
              <a:gd name="f63" fmla="*/ f58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CF6">
                  <a:alpha val="70000"/>
                </a:srgbClr>
              </a:gs>
              <a:gs pos="100000">
                <a:srgbClr val="FFFEFA">
                  <a:alpha val="55000"/>
                </a:srgbClr>
              </a:gs>
            </a:gsLst>
            <a:path path="circle">
              <a:fillToRect l="-407500" t="-50000" r="507500" b="150000"/>
            </a:path>
          </a:gradFill>
          <a:ln w="7351" cap="rnd">
            <a:solidFill>
              <a:srgbClr val="C7B791"/>
            </a:solidFill>
            <a:prstDash val="solid"/>
            <a:miter/>
          </a:ln>
          <a:effectLst>
            <a:outerShdw dist="15005" dir="4499422" algn="tl">
              <a:srgbClr val="564F3F">
                <a:alpha val="3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5" name="Rettangolo 11"/>
          <p:cNvSpPr/>
          <p:nvPr/>
        </p:nvSpPr>
        <p:spPr>
          <a:xfrm>
            <a:off x="1116619" y="-64"/>
            <a:ext cx="8964000" cy="755973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6" name="Segnaposto titolo 4"/>
          <p:cNvSpPr txBox="1">
            <a:spLocks noGrp="1"/>
          </p:cNvSpPr>
          <p:nvPr>
            <p:ph type="title"/>
          </p:nvPr>
        </p:nvSpPr>
        <p:spPr>
          <a:xfrm>
            <a:off x="1582661" y="302739"/>
            <a:ext cx="8266111" cy="1259942"/>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a:t>
            </a:r>
            <a:endParaRPr lang="en-US"/>
          </a:p>
        </p:txBody>
      </p:sp>
      <p:sp>
        <p:nvSpPr>
          <p:cNvPr id="7" name="Segnaposto testo 8"/>
          <p:cNvSpPr txBox="1">
            <a:spLocks noGrp="1"/>
          </p:cNvSpPr>
          <p:nvPr>
            <p:ph type="body" idx="1"/>
          </p:nvPr>
        </p:nvSpPr>
        <p:spPr>
          <a:xfrm>
            <a:off x="1582661" y="1595929"/>
            <a:ext cx="8266111" cy="5291769"/>
          </a:xfrm>
          <a:prstGeom prst="rect">
            <a:avLst/>
          </a:prstGeom>
          <a:noFill/>
          <a:ln>
            <a:noFill/>
          </a:ln>
        </p:spPr>
        <p:txBody>
          <a:bodyPr vert="horz" wrap="square" lIns="91440" tIns="45720" rIns="91440" bIns="45720" anchor="t" anchorCtr="0" compatLnSpc="1">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egnaposto data 23"/>
          <p:cNvSpPr txBox="1">
            <a:spLocks noGrp="1"/>
          </p:cNvSpPr>
          <p:nvPr>
            <p:ph type="dt" sz="half" idx="2"/>
          </p:nvPr>
        </p:nvSpPr>
        <p:spPr>
          <a:xfrm>
            <a:off x="3948242" y="6950701"/>
            <a:ext cx="2352147" cy="52497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it-IT" sz="1323" b="0" i="0" u="none" strike="noStrike" kern="1200" cap="none" spc="0" baseline="0">
                <a:solidFill>
                  <a:srgbClr val="B5A788"/>
                </a:solidFill>
                <a:uFillTx/>
                <a:latin typeface="Gill Sans MT"/>
              </a:defRPr>
            </a:lvl1pPr>
          </a:lstStyle>
          <a:p>
            <a:pPr lvl="0"/>
            <a:fld id="{AB386ADD-EA56-4525-8623-C8FE75663E19}" type="datetime1">
              <a:rPr lang="it-IT"/>
              <a:pPr lvl="0"/>
              <a:t>24/04/2015</a:t>
            </a:fld>
            <a:endParaRPr lang="it-IT"/>
          </a:p>
        </p:txBody>
      </p:sp>
      <p:sp>
        <p:nvSpPr>
          <p:cNvPr id="9" name="Segnaposto piè di pagina 9"/>
          <p:cNvSpPr txBox="1">
            <a:spLocks noGrp="1"/>
          </p:cNvSpPr>
          <p:nvPr>
            <p:ph type="ftr" sz="quarter" idx="3"/>
          </p:nvPr>
        </p:nvSpPr>
        <p:spPr>
          <a:xfrm>
            <a:off x="6300389" y="6950701"/>
            <a:ext cx="3192197" cy="52497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it-IT" sz="1323" b="0" i="0" u="none" strike="noStrike" kern="1200" cap="none" spc="0" baseline="0">
                <a:solidFill>
                  <a:srgbClr val="B5A788"/>
                </a:solidFill>
                <a:uFillTx/>
                <a:latin typeface="Gill Sans MT"/>
              </a:defRPr>
            </a:lvl1pPr>
          </a:lstStyle>
          <a:p>
            <a:pPr lvl="0"/>
            <a:endParaRPr lang="it-IT"/>
          </a:p>
        </p:txBody>
      </p:sp>
      <p:sp>
        <p:nvSpPr>
          <p:cNvPr id="10" name="Segnaposto numero diapositiva 21"/>
          <p:cNvSpPr txBox="1">
            <a:spLocks noGrp="1"/>
          </p:cNvSpPr>
          <p:nvPr>
            <p:ph type="sldNum" sz="quarter" idx="4"/>
          </p:nvPr>
        </p:nvSpPr>
        <p:spPr>
          <a:xfrm>
            <a:off x="9495952" y="6950701"/>
            <a:ext cx="504035" cy="524975"/>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it-IT" sz="1323" b="0" i="0" u="none" strike="noStrike" kern="1200" cap="none" spc="0" baseline="0">
                <a:solidFill>
                  <a:srgbClr val="B5A788"/>
                </a:solidFill>
                <a:uFillTx/>
                <a:latin typeface="Gill Sans MT"/>
              </a:defRPr>
            </a:lvl1pPr>
          </a:lstStyle>
          <a:p>
            <a:pPr lvl="0"/>
            <a:fld id="{41C012B6-4B3C-4463-B796-1CAAC315A7BC}" type="slidenum">
              <a:t>‹N›</a:t>
            </a:fld>
            <a:endParaRPr lang="it-IT"/>
          </a:p>
        </p:txBody>
      </p:sp>
      <p:sp>
        <p:nvSpPr>
          <p:cNvPr id="11" name="Rettangolo 14"/>
          <p:cNvSpPr/>
          <p:nvPr/>
        </p:nvSpPr>
        <p:spPr>
          <a:xfrm>
            <a:off x="1118951" y="-64"/>
            <a:ext cx="80640" cy="7559737"/>
          </a:xfrm>
          <a:prstGeom prst="rect">
            <a:avLst/>
          </a:prstGeom>
          <a:solidFill>
            <a:srgbClr val="FFFFFF"/>
          </a:solidFill>
          <a:ln cap="flat">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it-IT" sz="4740" b="0" i="0" u="none" strike="noStrike" kern="1200" cap="none" spc="0" baseline="0">
          <a:solidFill>
            <a:srgbClr val="572314"/>
          </a:solidFill>
          <a:effectLst>
            <a:outerShdw dist="30001" dir="5400000">
              <a:srgbClr val="000000"/>
            </a:outerShdw>
          </a:effectLst>
          <a:uFillTx/>
          <a:latin typeface="Gill Sans MT"/>
        </a:defRPr>
      </a:lvl1pPr>
    </p:titleStyle>
    <p:bodyStyle>
      <a:lvl1pPr marL="403177" marR="0" lvl="0" indent="-312459" algn="l" defTabSz="914400" rtl="0" fontAlgn="auto" hangingPunct="1">
        <a:lnSpc>
          <a:spcPct val="100000"/>
        </a:lnSpc>
        <a:spcBef>
          <a:spcPts val="660"/>
        </a:spcBef>
        <a:spcAft>
          <a:spcPts val="0"/>
        </a:spcAft>
        <a:buClr>
          <a:srgbClr val="3891A7"/>
        </a:buClr>
        <a:buSzPct val="80000"/>
        <a:buFont typeface="Wingdings 2"/>
        <a:buChar char=""/>
        <a:tabLst/>
        <a:defRPr lang="it-IT" sz="3527" b="0" i="0" u="none" strike="noStrike" kern="1200" cap="none" spc="0" baseline="0">
          <a:solidFill>
            <a:srgbClr val="000000"/>
          </a:solidFill>
          <a:uFillTx/>
          <a:latin typeface="Gill Sans MT"/>
        </a:defRPr>
      </a:lvl1pPr>
      <a:lvl2pPr marL="705560" marR="0" lvl="1" indent="-262067" algn="l" defTabSz="914400" rtl="0" fontAlgn="auto" hangingPunct="1">
        <a:lnSpc>
          <a:spcPct val="100000"/>
        </a:lnSpc>
        <a:spcBef>
          <a:spcPts val="605"/>
        </a:spcBef>
        <a:spcAft>
          <a:spcPts val="0"/>
        </a:spcAft>
        <a:buClr>
          <a:srgbClr val="3891A7"/>
        </a:buClr>
        <a:buSzPct val="100000"/>
        <a:buFont typeface="Verdana"/>
        <a:buChar char="◦"/>
        <a:tabLst/>
        <a:defRPr lang="it-IT" sz="3086" b="0" i="0" u="none" strike="noStrike" kern="1200" cap="none" spc="0" baseline="0">
          <a:solidFill>
            <a:srgbClr val="000000"/>
          </a:solidFill>
          <a:uFillTx/>
          <a:latin typeface="Gill Sans MT"/>
        </a:defRPr>
      </a:lvl2pPr>
      <a:lvl3pPr marL="977703" marR="0" lvl="2" indent="-251990" algn="l" defTabSz="914400" rtl="0" fontAlgn="auto" hangingPunct="1">
        <a:lnSpc>
          <a:spcPct val="100000"/>
        </a:lnSpc>
        <a:spcBef>
          <a:spcPts val="600"/>
        </a:spcBef>
        <a:spcAft>
          <a:spcPts val="0"/>
        </a:spcAft>
        <a:buClr>
          <a:srgbClr val="FEB80A"/>
        </a:buClr>
        <a:buSzPct val="100000"/>
        <a:buFont typeface="Wingdings 2"/>
        <a:buChar char=""/>
        <a:tabLst/>
        <a:defRPr lang="it-IT" sz="2646" b="0" i="0" u="none" strike="noStrike" kern="1200" cap="none" spc="0" baseline="0">
          <a:solidFill>
            <a:srgbClr val="000000"/>
          </a:solidFill>
          <a:uFillTx/>
          <a:latin typeface="Gill Sans MT"/>
        </a:defRPr>
      </a:lvl3pPr>
      <a:lvl4pPr marL="1209531" marR="0" lvl="3" indent="-191511" algn="l" defTabSz="914400" rtl="0" fontAlgn="auto" hangingPunct="1">
        <a:lnSpc>
          <a:spcPct val="100000"/>
        </a:lnSpc>
        <a:spcBef>
          <a:spcPts val="500"/>
        </a:spcBef>
        <a:spcAft>
          <a:spcPts val="0"/>
        </a:spcAft>
        <a:buClr>
          <a:srgbClr val="C32D2E"/>
        </a:buClr>
        <a:buSzPct val="100000"/>
        <a:buFont typeface="Wingdings 2"/>
        <a:buChar char=""/>
        <a:tabLst/>
        <a:defRPr lang="it-IT" sz="2205" b="0" i="0" u="none" strike="noStrike" kern="1200" cap="none" spc="0" baseline="0">
          <a:solidFill>
            <a:srgbClr val="000000"/>
          </a:solidFill>
          <a:uFillTx/>
          <a:latin typeface="Gill Sans MT"/>
        </a:defRPr>
      </a:lvl4pPr>
      <a:lvl5pPr marL="1431282" marR="0" lvl="4" indent="-201588" algn="l" defTabSz="914400" rtl="0" fontAlgn="auto" hangingPunct="1">
        <a:lnSpc>
          <a:spcPct val="100000"/>
        </a:lnSpc>
        <a:spcBef>
          <a:spcPts val="500"/>
        </a:spcBef>
        <a:spcAft>
          <a:spcPts val="0"/>
        </a:spcAft>
        <a:buClr>
          <a:srgbClr val="84AA33"/>
        </a:buClr>
        <a:buSzPct val="100000"/>
        <a:buFont typeface="Wingdings 2"/>
        <a:buChar char=""/>
        <a:tabLst/>
        <a:defRPr lang="it-IT" sz="2205" b="0" i="0" u="none" strike="noStrike" kern="1200" cap="none" spc="0" baseline="0">
          <a:solidFill>
            <a:srgbClr val="000000"/>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Connettore 1 6"/>
          <p:cNvSpPr/>
          <p:nvPr/>
        </p:nvSpPr>
        <p:spPr>
          <a:xfrm>
            <a:off x="567037" y="115841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
        <p:nvSpPr>
          <p:cNvPr id="3" name="Segnaposto testo 7"/>
          <p:cNvSpPr txBox="1">
            <a:spLocks noGrp="1"/>
          </p:cNvSpPr>
          <p:nvPr>
            <p:ph type="body" idx="1"/>
          </p:nvPr>
        </p:nvSpPr>
        <p:spPr>
          <a:xfrm>
            <a:off x="336023" y="1713174"/>
            <a:ext cx="9576593" cy="4989039"/>
          </a:xfrm>
          <a:prstGeom prst="rect">
            <a:avLst/>
          </a:prstGeom>
          <a:noFill/>
          <a:ln>
            <a:noFill/>
          </a:ln>
        </p:spPr>
        <p:txBody>
          <a:bodyPr vert="horz" wrap="square" lIns="91440" tIns="45720" rIns="91440" bIns="45720" anchor="t" anchorCtr="0" compatLnSpc="1">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0"/>
          <p:cNvSpPr txBox="1">
            <a:spLocks noGrp="1"/>
          </p:cNvSpPr>
          <p:nvPr>
            <p:ph type="dt" sz="half" idx="2"/>
          </p:nvPr>
        </p:nvSpPr>
        <p:spPr>
          <a:xfrm>
            <a:off x="7140439" y="83996"/>
            <a:ext cx="2772168" cy="31848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it-IT" sz="1323" b="0" i="0" u="none" strike="noStrike" kern="1200" cap="none" spc="0" baseline="0">
                <a:solidFill>
                  <a:srgbClr val="D38E27"/>
                </a:solidFill>
                <a:uFillTx/>
                <a:latin typeface="Franklin Gothic Book"/>
              </a:defRPr>
            </a:lvl1pPr>
          </a:lstStyle>
          <a:p>
            <a:pPr lvl="0"/>
            <a:fld id="{AF7F6D6A-E7FC-43B9-A0C3-E1422CFEF051}" type="datetime1">
              <a:rPr lang="it-IT"/>
              <a:pPr lvl="0"/>
              <a:t>24/04/2015</a:t>
            </a:fld>
            <a:endParaRPr lang="it-IT"/>
          </a:p>
        </p:txBody>
      </p:sp>
      <p:sp>
        <p:nvSpPr>
          <p:cNvPr id="5" name="Segnaposto piè di pagina 27"/>
          <p:cNvSpPr txBox="1">
            <a:spLocks noGrp="1"/>
          </p:cNvSpPr>
          <p:nvPr>
            <p:ph type="ftr" sz="quarter" idx="3"/>
          </p:nvPr>
        </p:nvSpPr>
        <p:spPr>
          <a:xfrm>
            <a:off x="3444215" y="83996"/>
            <a:ext cx="3696233" cy="31848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323" b="0" i="0" u="none" strike="noStrike" kern="1200" cap="none" spc="0" baseline="0">
                <a:solidFill>
                  <a:srgbClr val="D38E27"/>
                </a:solidFill>
                <a:uFillTx/>
                <a:latin typeface="Franklin Gothic Book"/>
              </a:defRPr>
            </a:lvl1pPr>
          </a:lstStyle>
          <a:p>
            <a:pPr lvl="0"/>
            <a:endParaRPr lang="it-IT"/>
          </a:p>
        </p:txBody>
      </p:sp>
      <p:sp>
        <p:nvSpPr>
          <p:cNvPr id="6" name="Segnaposto numero diapositiva 4"/>
          <p:cNvSpPr txBox="1">
            <a:spLocks noGrp="1"/>
          </p:cNvSpPr>
          <p:nvPr>
            <p:ph type="sldNum" sz="quarter" idx="4"/>
          </p:nvPr>
        </p:nvSpPr>
        <p:spPr>
          <a:xfrm>
            <a:off x="9072567" y="7139690"/>
            <a:ext cx="840050" cy="2694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323" b="0" i="0" u="none" strike="noStrike" kern="1200" cap="none" spc="0" baseline="0">
                <a:solidFill>
                  <a:srgbClr val="D38E27"/>
                </a:solidFill>
                <a:uFillTx/>
                <a:latin typeface="Franklin Gothic Book"/>
              </a:defRPr>
            </a:lvl1pPr>
          </a:lstStyle>
          <a:p>
            <a:pPr lvl="0"/>
            <a:fld id="{85617DCF-F9C2-43BC-9620-621680D7F1B6}" type="slidenum">
              <a:t>‹N›</a:t>
            </a:fld>
            <a:endParaRPr lang="it-IT"/>
          </a:p>
        </p:txBody>
      </p:sp>
      <p:sp>
        <p:nvSpPr>
          <p:cNvPr id="7" name="Segnaposto titolo 9"/>
          <p:cNvSpPr txBox="1">
            <a:spLocks noGrp="1"/>
          </p:cNvSpPr>
          <p:nvPr>
            <p:ph type="title"/>
          </p:nvPr>
        </p:nvSpPr>
        <p:spPr>
          <a:xfrm>
            <a:off x="336023" y="503980"/>
            <a:ext cx="9576593" cy="923955"/>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a:t>
            </a:r>
            <a:endParaRPr lang="en-US"/>
          </a:p>
        </p:txBody>
      </p:sp>
      <p:sp>
        <p:nvSpPr>
          <p:cNvPr id="8" name="Connettore 1 8"/>
          <p:cNvSpPr/>
          <p:nvPr/>
        </p:nvSpPr>
        <p:spPr>
          <a:xfrm>
            <a:off x="567037" y="115841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
        <p:nvSpPr>
          <p:cNvPr id="9" name="Connettore 1 11"/>
          <p:cNvSpPr/>
          <p:nvPr/>
        </p:nvSpPr>
        <p:spPr>
          <a:xfrm>
            <a:off x="567037" y="1166234"/>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it-IT" sz="3968" b="0" i="0" u="none" strike="noStrike" kern="1200" cap="all" spc="0" baseline="0">
          <a:solidFill>
            <a:srgbClr val="4E3B30"/>
          </a:solidFill>
          <a:uFillTx/>
          <a:latin typeface="Franklin Gothic Medium"/>
        </a:defRPr>
      </a:lvl1pPr>
    </p:titleStyle>
    <p:bodyStyle>
      <a:lvl1pPr marL="377976" marR="0" lvl="0" indent="-377976" algn="l" defTabSz="914400" rtl="0" fontAlgn="auto" hangingPunct="1">
        <a:lnSpc>
          <a:spcPct val="100000"/>
        </a:lnSpc>
        <a:spcBef>
          <a:spcPts val="800"/>
        </a:spcBef>
        <a:spcAft>
          <a:spcPts val="0"/>
        </a:spcAft>
        <a:buClr>
          <a:srgbClr val="F0A22E"/>
        </a:buClr>
        <a:buSzPct val="70000"/>
        <a:buFont typeface="Wingdings 2"/>
        <a:buChar char=""/>
        <a:tabLst/>
        <a:defRPr lang="it-IT" sz="3527" b="0" i="0" u="none" strike="noStrike" kern="1200" cap="none" spc="0" baseline="0">
          <a:solidFill>
            <a:srgbClr val="4E3B30"/>
          </a:solidFill>
          <a:uFillTx/>
          <a:latin typeface="Franklin Gothic Book"/>
        </a:defRPr>
      </a:lvl1pPr>
      <a:lvl2pPr marL="818954" marR="0" lvl="1" indent="-314983" algn="l" defTabSz="914400" rtl="0" fontAlgn="auto" hangingPunct="1">
        <a:lnSpc>
          <a:spcPct val="100000"/>
        </a:lnSpc>
        <a:spcBef>
          <a:spcPts val="700"/>
        </a:spcBef>
        <a:spcAft>
          <a:spcPts val="0"/>
        </a:spcAft>
        <a:buClr>
          <a:srgbClr val="F0A22E"/>
        </a:buClr>
        <a:buSzPct val="70000"/>
        <a:buFont typeface="Wingdings 2"/>
        <a:buChar char=""/>
        <a:tabLst/>
        <a:defRPr lang="it-IT" sz="3086" b="0" i="0" u="none" strike="noStrike" kern="1200" cap="none" spc="0" baseline="0">
          <a:solidFill>
            <a:srgbClr val="4E3B30"/>
          </a:solidFill>
          <a:uFillTx/>
          <a:latin typeface="Franklin Gothic Book"/>
        </a:defRPr>
      </a:lvl2pPr>
      <a:lvl3pPr marL="1259933" marR="0" lvl="2" indent="-251990" algn="l" defTabSz="914400" rtl="0" fontAlgn="auto" hangingPunct="1">
        <a:lnSpc>
          <a:spcPct val="100000"/>
        </a:lnSpc>
        <a:spcBef>
          <a:spcPts val="600"/>
        </a:spcBef>
        <a:spcAft>
          <a:spcPts val="0"/>
        </a:spcAft>
        <a:buClr>
          <a:srgbClr val="F0A22E"/>
        </a:buClr>
        <a:buSzPct val="70000"/>
        <a:buFont typeface="Wingdings 2"/>
        <a:buChar char=""/>
        <a:tabLst/>
        <a:defRPr lang="it-IT" sz="2646" b="0" i="0" u="none" strike="noStrike" kern="1200" cap="none" spc="0" baseline="0">
          <a:solidFill>
            <a:srgbClr val="4E3B30"/>
          </a:solidFill>
          <a:uFillTx/>
          <a:latin typeface="Franklin Gothic Book"/>
        </a:defRPr>
      </a:lvl3pPr>
      <a:lvl4pPr marL="1763895" marR="0" lvl="3" indent="-251990" algn="l" defTabSz="914400" rtl="0" fontAlgn="auto" hangingPunct="1">
        <a:lnSpc>
          <a:spcPct val="100000"/>
        </a:lnSpc>
        <a:spcBef>
          <a:spcPts val="500"/>
        </a:spcBef>
        <a:spcAft>
          <a:spcPts val="0"/>
        </a:spcAft>
        <a:buClr>
          <a:srgbClr val="F0A22E"/>
        </a:buClr>
        <a:buSzPct val="70000"/>
        <a:buFont typeface="Wingdings 2"/>
        <a:buChar char=""/>
        <a:tabLst/>
        <a:defRPr lang="it-IT" sz="2205" b="0" i="0" u="none" strike="noStrike" kern="1200" cap="none" spc="0" baseline="0">
          <a:solidFill>
            <a:srgbClr val="4E3B30"/>
          </a:solidFill>
          <a:uFillTx/>
          <a:latin typeface="Franklin Gothic Book"/>
        </a:defRPr>
      </a:lvl4pPr>
      <a:lvl5pPr marL="2267867" marR="0" lvl="4" indent="-251990" algn="l" defTabSz="914400" rtl="0" fontAlgn="auto" hangingPunct="1">
        <a:lnSpc>
          <a:spcPct val="100000"/>
        </a:lnSpc>
        <a:spcBef>
          <a:spcPts val="500"/>
        </a:spcBef>
        <a:spcAft>
          <a:spcPts val="0"/>
        </a:spcAft>
        <a:buClr>
          <a:srgbClr val="F0A22E"/>
        </a:buClr>
        <a:buSzPct val="60000"/>
        <a:buFont typeface="Wingdings 2"/>
        <a:buChar char=""/>
        <a:tabLst/>
        <a:defRPr lang="it-IT" sz="1984" b="0" i="0" u="none" strike="noStrike" kern="1200" cap="none" spc="0" baseline="0">
          <a:solidFill>
            <a:srgbClr val="4E3B3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4FE"/>
        </a:solidFill>
        <a:effectLst/>
      </p:bgPr>
    </p:bg>
    <p:spTree>
      <p:nvGrpSpPr>
        <p:cNvPr id="1" name=""/>
        <p:cNvGrpSpPr/>
        <p:nvPr/>
      </p:nvGrpSpPr>
      <p:grpSpPr>
        <a:xfrm>
          <a:off x="0" y="0"/>
          <a:ext cx="0" cy="0"/>
          <a:chOff x="0" y="0"/>
          <a:chExt cx="0" cy="0"/>
        </a:xfrm>
      </p:grpSpPr>
      <p:sp>
        <p:nvSpPr>
          <p:cNvPr id="2" name="Connettore 1 15"/>
          <p:cNvSpPr/>
          <p:nvPr/>
        </p:nvSpPr>
        <p:spPr>
          <a:xfrm>
            <a:off x="9660599"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EC3AE">
                <a:alpha val="9300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3" name="Segnaposto titolo 21"/>
          <p:cNvSpPr txBox="1">
            <a:spLocks noGrp="1"/>
          </p:cNvSpPr>
          <p:nvPr>
            <p:ph type="title"/>
          </p:nvPr>
        </p:nvSpPr>
        <p:spPr>
          <a:xfrm>
            <a:off x="504035" y="302739"/>
            <a:ext cx="8232507" cy="1259942"/>
          </a:xfrm>
          <a:prstGeom prst="rect">
            <a:avLst/>
          </a:prstGeom>
          <a:noFill/>
          <a:ln>
            <a:noFill/>
          </a:ln>
        </p:spPr>
        <p:txBody>
          <a:bodyPr vert="horz" wrap="square" lIns="91440" tIns="45720" rIns="91440" bIns="45720" anchor="b" anchorCtr="0" compatLnSpc="1">
            <a:normAutofit/>
          </a:bodyPr>
          <a:lstStyle/>
          <a:p>
            <a:pPr lvl="0"/>
            <a:r>
              <a:rPr lang="it-IT"/>
              <a:t>Fare clic per modificare lo stile del titolo</a:t>
            </a:r>
            <a:endParaRPr lang="en-US"/>
          </a:p>
        </p:txBody>
      </p:sp>
      <p:sp>
        <p:nvSpPr>
          <p:cNvPr id="4" name="Segnaposto testo 12"/>
          <p:cNvSpPr txBox="1">
            <a:spLocks noGrp="1"/>
          </p:cNvSpPr>
          <p:nvPr>
            <p:ph type="body" idx="1"/>
          </p:nvPr>
        </p:nvSpPr>
        <p:spPr>
          <a:xfrm>
            <a:off x="504035" y="1763923"/>
            <a:ext cx="8232507" cy="5372410"/>
          </a:xfrm>
          <a:prstGeom prst="rect">
            <a:avLst/>
          </a:prstGeom>
          <a:noFill/>
          <a:ln>
            <a:noFill/>
          </a:ln>
        </p:spPr>
        <p:txBody>
          <a:bodyPr vert="horz" wrap="square" lIns="91440" tIns="45720" rIns="91440" bIns="45720" anchor="t" anchorCtr="0" compatLnSpc="1">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p:cNvSpPr txBox="1">
            <a:spLocks noGrp="1"/>
          </p:cNvSpPr>
          <p:nvPr>
            <p:ph type="dt" sz="half" idx="2"/>
          </p:nvPr>
        </p:nvSpPr>
        <p:spPr>
          <a:xfrm rot="5400013">
            <a:off x="8367038" y="1192520"/>
            <a:ext cx="2217502" cy="423385"/>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323" b="0" i="0" u="none" strike="noStrike" kern="1200" cap="none" spc="0" baseline="0">
                <a:solidFill>
                  <a:srgbClr val="575F6D"/>
                </a:solidFill>
                <a:uFillTx/>
                <a:latin typeface="Century Schoolbook"/>
              </a:defRPr>
            </a:lvl1pPr>
          </a:lstStyle>
          <a:p>
            <a:pPr lvl="0"/>
            <a:fld id="{AD9CADBD-D552-4365-8C00-297744D5906B}" type="datetime1">
              <a:rPr lang="it-IT"/>
              <a:pPr lvl="0"/>
              <a:t>24/04/2015</a:t>
            </a:fld>
            <a:endParaRPr lang="it-IT"/>
          </a:p>
        </p:txBody>
      </p:sp>
      <p:sp>
        <p:nvSpPr>
          <p:cNvPr id="6" name="Segnaposto piè di pagina 2"/>
          <p:cNvSpPr txBox="1">
            <a:spLocks noGrp="1"/>
          </p:cNvSpPr>
          <p:nvPr>
            <p:ph type="ftr" sz="quarter" idx="3"/>
          </p:nvPr>
        </p:nvSpPr>
        <p:spPr>
          <a:xfrm rot="5400013">
            <a:off x="7706375" y="4119596"/>
            <a:ext cx="3527846" cy="403222"/>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323" b="0" i="0" u="none" strike="noStrike" kern="1200" cap="none" spc="0" baseline="0">
                <a:solidFill>
                  <a:srgbClr val="575F6D"/>
                </a:solidFill>
                <a:uFillTx/>
                <a:latin typeface="Century Schoolbook"/>
              </a:defRPr>
            </a:lvl1pPr>
          </a:lstStyle>
          <a:p>
            <a:pPr lvl="0"/>
            <a:endParaRPr lang="it-IT"/>
          </a:p>
        </p:txBody>
      </p:sp>
      <p:sp>
        <p:nvSpPr>
          <p:cNvPr id="7" name="Connettore 1 6"/>
          <p:cNvSpPr/>
          <p:nvPr/>
        </p:nvSpPr>
        <p:spPr>
          <a:xfrm>
            <a:off x="84005"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FEC3AE"/>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8" name="Connettore 1 8"/>
          <p:cNvSpPr/>
          <p:nvPr/>
        </p:nvSpPr>
        <p:spPr>
          <a:xfrm>
            <a:off x="9912617"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cap="flat">
            <a:solidFill>
              <a:srgbClr val="FE8637"/>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9" name="Rettangolo 9"/>
          <p:cNvSpPr/>
          <p:nvPr/>
        </p:nvSpPr>
        <p:spPr>
          <a:xfrm>
            <a:off x="9744605" y="0"/>
            <a:ext cx="336023" cy="7559673"/>
          </a:xfrm>
          <a:prstGeom prst="rect">
            <a:avLst/>
          </a:prstGeom>
          <a:solidFill>
            <a:srgbClr val="FEC3AE">
              <a:alpha val="87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0" name="Connettore 1 10"/>
          <p:cNvSpPr/>
          <p:nvPr/>
        </p:nvSpPr>
        <p:spPr>
          <a:xfrm>
            <a:off x="9828611" y="0"/>
            <a:ext cx="0" cy="75596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E8637"/>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Century Schoolbook"/>
            </a:endParaRPr>
          </a:p>
        </p:txBody>
      </p:sp>
      <p:sp>
        <p:nvSpPr>
          <p:cNvPr id="11" name="Ovale 11"/>
          <p:cNvSpPr/>
          <p:nvPr/>
        </p:nvSpPr>
        <p:spPr>
          <a:xfrm>
            <a:off x="8991916" y="6299731"/>
            <a:ext cx="604839" cy="6047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863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Century Schoolbook"/>
            </a:endParaRPr>
          </a:p>
        </p:txBody>
      </p:sp>
      <p:sp>
        <p:nvSpPr>
          <p:cNvPr id="12" name="Segnaposto numero diapositiva 22"/>
          <p:cNvSpPr txBox="1">
            <a:spLocks noGrp="1"/>
          </p:cNvSpPr>
          <p:nvPr>
            <p:ph type="sldNum" sz="quarter" idx="4"/>
          </p:nvPr>
        </p:nvSpPr>
        <p:spPr>
          <a:xfrm>
            <a:off x="8961677" y="6320725"/>
            <a:ext cx="672038" cy="574535"/>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it-IT" sz="1543" b="1" i="0" u="none" strike="noStrike" kern="1200" cap="none" spc="0" baseline="0">
                <a:solidFill>
                  <a:srgbClr val="FFFFFF"/>
                </a:solidFill>
                <a:uFillTx/>
                <a:latin typeface="Century Schoolbook"/>
              </a:defRPr>
            </a:lvl1pPr>
          </a:lstStyle>
          <a:p>
            <a:pPr lvl="0"/>
            <a:fld id="{4D348D31-E4B7-44BD-BCC7-7089BDC5BEAB}" type="slidenum">
              <a:t>‹N›</a:t>
            </a:fld>
            <a:endParaRPr lang="it-IT"/>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dissolve/>
  </p:transition>
  <p:txStyles>
    <p:titleStyle>
      <a:lvl1pPr marL="0" marR="0" lvl="0" indent="0" algn="l" defTabSz="914400" rtl="0" fontAlgn="auto" hangingPunct="1">
        <a:lnSpc>
          <a:spcPct val="100000"/>
        </a:lnSpc>
        <a:spcBef>
          <a:spcPts val="0"/>
        </a:spcBef>
        <a:spcAft>
          <a:spcPts val="0"/>
        </a:spcAft>
        <a:buNone/>
        <a:tabLst/>
        <a:defRPr lang="it-IT" sz="3307" b="0" i="0" u="none" strike="noStrike" kern="1200" cap="small" spc="0" baseline="0">
          <a:solidFill>
            <a:srgbClr val="575F6D"/>
          </a:solidFill>
          <a:uFillTx/>
          <a:latin typeface="Century Schoolbook"/>
        </a:defRPr>
      </a:lvl1pPr>
    </p:titleStyle>
    <p:bodyStyle>
      <a:lvl1pPr marL="302382" marR="0" lvl="0" indent="-302382" algn="l" defTabSz="914400" rtl="0" fontAlgn="auto" hangingPunct="1">
        <a:lnSpc>
          <a:spcPct val="100000"/>
        </a:lnSpc>
        <a:spcBef>
          <a:spcPts val="660"/>
        </a:spcBef>
        <a:spcAft>
          <a:spcPts val="0"/>
        </a:spcAft>
        <a:buClr>
          <a:srgbClr val="FE8637"/>
        </a:buClr>
        <a:buSzPct val="70000"/>
        <a:buFont typeface="Wingdings"/>
        <a:buChar char=""/>
        <a:tabLst/>
        <a:defRPr lang="it-IT" sz="2646" b="0" i="0" u="none" strike="noStrike" kern="1200" cap="none" spc="0" baseline="0">
          <a:solidFill>
            <a:srgbClr val="000000"/>
          </a:solidFill>
          <a:uFillTx/>
          <a:latin typeface="Century Schoolbook"/>
        </a:defRPr>
      </a:lvl1pPr>
      <a:lvl2pPr marL="705560" marR="0" lvl="1" indent="-302382" algn="l" defTabSz="914400" rtl="0" fontAlgn="auto" hangingPunct="1">
        <a:lnSpc>
          <a:spcPct val="100000"/>
        </a:lnSpc>
        <a:spcBef>
          <a:spcPts val="600"/>
        </a:spcBef>
        <a:spcAft>
          <a:spcPts val="0"/>
        </a:spcAft>
        <a:buClr>
          <a:srgbClr val="FE8637"/>
        </a:buClr>
        <a:buSzPct val="80000"/>
        <a:buFont typeface="Wingdings 2"/>
        <a:buChar char=""/>
        <a:tabLst/>
        <a:defRPr lang="it-IT" sz="2315" b="0" i="0" u="none" strike="noStrike" kern="1200" cap="none" spc="0" baseline="0">
          <a:solidFill>
            <a:srgbClr val="000000"/>
          </a:solidFill>
          <a:uFillTx/>
          <a:latin typeface="Century Schoolbook"/>
        </a:defRPr>
      </a:lvl2pPr>
      <a:lvl3pPr marL="1007943" marR="0" lvl="2" indent="-201588" algn="l" defTabSz="914400" rtl="0" fontAlgn="auto" hangingPunct="1">
        <a:lnSpc>
          <a:spcPct val="100000"/>
        </a:lnSpc>
        <a:spcBef>
          <a:spcPts val="500"/>
        </a:spcBef>
        <a:spcAft>
          <a:spcPts val="0"/>
        </a:spcAft>
        <a:buClr>
          <a:srgbClr val="E0752F"/>
        </a:buClr>
        <a:buSzPct val="60000"/>
        <a:buFont typeface="Wingdings"/>
        <a:buChar char=""/>
        <a:tabLst/>
        <a:defRPr lang="it-IT" sz="1984" b="0" i="0" u="none" strike="noStrike" kern="1200" cap="none" spc="0" baseline="0">
          <a:solidFill>
            <a:srgbClr val="000000"/>
          </a:solidFill>
          <a:uFillTx/>
          <a:latin typeface="Century Schoolbook"/>
        </a:defRPr>
      </a:lvl3pPr>
      <a:lvl4pPr marL="1310326" marR="0" lvl="3" indent="-201588" algn="l" defTabSz="914400" rtl="0" fontAlgn="auto" hangingPunct="1">
        <a:lnSpc>
          <a:spcPct val="100000"/>
        </a:lnSpc>
        <a:spcBef>
          <a:spcPts val="500"/>
        </a:spcBef>
        <a:spcAft>
          <a:spcPts val="0"/>
        </a:spcAft>
        <a:buClr>
          <a:srgbClr val="FEC3AE"/>
        </a:buClr>
        <a:buSzPct val="60000"/>
        <a:buFont typeface="Wingdings"/>
        <a:buChar char=""/>
        <a:tabLst/>
        <a:defRPr lang="it-IT" sz="1984" b="0" i="0" u="none" strike="noStrike" kern="1200" cap="none" spc="0" baseline="0">
          <a:solidFill>
            <a:srgbClr val="000000"/>
          </a:solidFill>
          <a:uFillTx/>
          <a:latin typeface="Century Schoolbook"/>
        </a:defRPr>
      </a:lvl4pPr>
      <a:lvl5pPr marL="1612708" marR="0" lvl="4" indent="-201588" algn="l" defTabSz="914400" rtl="0" fontAlgn="auto" hangingPunct="1">
        <a:lnSpc>
          <a:spcPct val="100000"/>
        </a:lnSpc>
        <a:spcBef>
          <a:spcPts val="400"/>
        </a:spcBef>
        <a:spcAft>
          <a:spcPts val="0"/>
        </a:spcAft>
        <a:buClr>
          <a:srgbClr val="BDCAE9"/>
        </a:buClr>
        <a:buSzPct val="68000"/>
        <a:buFont typeface="Wingdings 2"/>
        <a:buChar char=""/>
        <a:tabLst/>
        <a:defRPr lang="it-IT" sz="1764" b="0" i="0" u="none" strike="noStrike" kern="1200" cap="none" spc="0" baseline="0">
          <a:solidFill>
            <a:srgbClr val="000000"/>
          </a:solidFill>
          <a:uFillTx/>
          <a:latin typeface="Century School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Connettore 1 6"/>
          <p:cNvSpPr/>
          <p:nvPr/>
        </p:nvSpPr>
        <p:spPr>
          <a:xfrm>
            <a:off x="567037" y="115841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
        <p:nvSpPr>
          <p:cNvPr id="3" name="Segnaposto testo 7"/>
          <p:cNvSpPr txBox="1">
            <a:spLocks noGrp="1"/>
          </p:cNvSpPr>
          <p:nvPr>
            <p:ph type="body" idx="1"/>
          </p:nvPr>
        </p:nvSpPr>
        <p:spPr>
          <a:xfrm>
            <a:off x="336023" y="1713174"/>
            <a:ext cx="9576593" cy="4989039"/>
          </a:xfrm>
          <a:prstGeom prst="rect">
            <a:avLst/>
          </a:prstGeom>
          <a:noFill/>
          <a:ln>
            <a:noFill/>
          </a:ln>
        </p:spPr>
        <p:txBody>
          <a:bodyPr vert="horz" wrap="square" lIns="91440" tIns="45720" rIns="91440" bIns="45720" anchor="t" anchorCtr="0" compatLnSpc="1">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0"/>
          <p:cNvSpPr txBox="1">
            <a:spLocks noGrp="1"/>
          </p:cNvSpPr>
          <p:nvPr>
            <p:ph type="dt" sz="half" idx="2"/>
          </p:nvPr>
        </p:nvSpPr>
        <p:spPr>
          <a:xfrm>
            <a:off x="7140439" y="83996"/>
            <a:ext cx="2772168" cy="31848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it-IT" sz="1323" b="0" i="0" u="none" strike="noStrike" kern="1200" cap="none" spc="0" baseline="0">
                <a:solidFill>
                  <a:srgbClr val="D38E27"/>
                </a:solidFill>
                <a:uFillTx/>
                <a:latin typeface="Franklin Gothic Book"/>
              </a:defRPr>
            </a:lvl1pPr>
          </a:lstStyle>
          <a:p>
            <a:pPr lvl="0"/>
            <a:fld id="{24925011-8B7E-44F1-98B0-B80283E71F6D}" type="datetime1">
              <a:rPr lang="it-IT"/>
              <a:pPr lvl="0"/>
              <a:t>24/04/2015</a:t>
            </a:fld>
            <a:endParaRPr lang="it-IT"/>
          </a:p>
        </p:txBody>
      </p:sp>
      <p:sp>
        <p:nvSpPr>
          <p:cNvPr id="5" name="Segnaposto piè di pagina 27"/>
          <p:cNvSpPr txBox="1">
            <a:spLocks noGrp="1"/>
          </p:cNvSpPr>
          <p:nvPr>
            <p:ph type="ftr" sz="quarter" idx="3"/>
          </p:nvPr>
        </p:nvSpPr>
        <p:spPr>
          <a:xfrm>
            <a:off x="3444215" y="83996"/>
            <a:ext cx="3696233" cy="31848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323" b="0" i="0" u="none" strike="noStrike" kern="1200" cap="none" spc="0" baseline="0">
                <a:solidFill>
                  <a:srgbClr val="D38E27"/>
                </a:solidFill>
                <a:uFillTx/>
                <a:latin typeface="Franklin Gothic Book"/>
              </a:defRPr>
            </a:lvl1pPr>
          </a:lstStyle>
          <a:p>
            <a:pPr lvl="0"/>
            <a:endParaRPr lang="it-IT"/>
          </a:p>
        </p:txBody>
      </p:sp>
      <p:sp>
        <p:nvSpPr>
          <p:cNvPr id="6" name="Segnaposto numero diapositiva 4"/>
          <p:cNvSpPr txBox="1">
            <a:spLocks noGrp="1"/>
          </p:cNvSpPr>
          <p:nvPr>
            <p:ph type="sldNum" sz="quarter" idx="4"/>
          </p:nvPr>
        </p:nvSpPr>
        <p:spPr>
          <a:xfrm>
            <a:off x="9072567" y="7139690"/>
            <a:ext cx="840050" cy="2694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323" b="0" i="0" u="none" strike="noStrike" kern="1200" cap="none" spc="0" baseline="0">
                <a:solidFill>
                  <a:srgbClr val="D38E27"/>
                </a:solidFill>
                <a:uFillTx/>
                <a:latin typeface="Franklin Gothic Book"/>
              </a:defRPr>
            </a:lvl1pPr>
          </a:lstStyle>
          <a:p>
            <a:pPr lvl="0"/>
            <a:fld id="{DBEECEF5-D6E3-42EF-B966-8EB736F8FFB2}" type="slidenum">
              <a:t>‹N›</a:t>
            </a:fld>
            <a:endParaRPr lang="it-IT"/>
          </a:p>
        </p:txBody>
      </p:sp>
      <p:sp>
        <p:nvSpPr>
          <p:cNvPr id="7" name="Segnaposto titolo 9"/>
          <p:cNvSpPr txBox="1">
            <a:spLocks noGrp="1"/>
          </p:cNvSpPr>
          <p:nvPr>
            <p:ph type="title"/>
          </p:nvPr>
        </p:nvSpPr>
        <p:spPr>
          <a:xfrm>
            <a:off x="336023" y="503980"/>
            <a:ext cx="9576593" cy="923955"/>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a:t>
            </a:r>
            <a:endParaRPr lang="en-US"/>
          </a:p>
        </p:txBody>
      </p:sp>
      <p:sp>
        <p:nvSpPr>
          <p:cNvPr id="8" name="Connettore 1 8"/>
          <p:cNvSpPr/>
          <p:nvPr/>
        </p:nvSpPr>
        <p:spPr>
          <a:xfrm>
            <a:off x="567037" y="115841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
        <p:nvSpPr>
          <p:cNvPr id="9" name="Connettore 1 11"/>
          <p:cNvSpPr/>
          <p:nvPr/>
        </p:nvSpPr>
        <p:spPr>
          <a:xfrm>
            <a:off x="567037" y="1166234"/>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0A22E">
                <a:alpha val="0"/>
              </a:srgbClr>
            </a:solidFill>
            <a:prstDash val="solid"/>
            <a:roun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000000"/>
              </a:solidFill>
              <a:uFillTx/>
              <a:latin typeface="Franklin Gothic Book"/>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med">
    <p:fade/>
  </p:transition>
  <p:txStyles>
    <p:titleStyle>
      <a:lvl1pPr marL="0" marR="0" lvl="0" indent="0" algn="l" defTabSz="914400" rtl="0" fontAlgn="auto" hangingPunct="1">
        <a:lnSpc>
          <a:spcPct val="100000"/>
        </a:lnSpc>
        <a:spcBef>
          <a:spcPts val="0"/>
        </a:spcBef>
        <a:spcAft>
          <a:spcPts val="0"/>
        </a:spcAft>
        <a:buNone/>
        <a:tabLst/>
        <a:defRPr lang="it-IT" sz="3968" b="0" i="0" u="none" strike="noStrike" kern="1200" cap="all" spc="0" baseline="0">
          <a:solidFill>
            <a:srgbClr val="4E3B30"/>
          </a:solidFill>
          <a:uFillTx/>
          <a:latin typeface="Franklin Gothic Medium"/>
        </a:defRPr>
      </a:lvl1pPr>
    </p:titleStyle>
    <p:bodyStyle>
      <a:lvl1pPr marL="377976" marR="0" lvl="0" indent="-377976" algn="l" defTabSz="914400" rtl="0" fontAlgn="auto" hangingPunct="1">
        <a:lnSpc>
          <a:spcPct val="100000"/>
        </a:lnSpc>
        <a:spcBef>
          <a:spcPts val="800"/>
        </a:spcBef>
        <a:spcAft>
          <a:spcPts val="0"/>
        </a:spcAft>
        <a:buClr>
          <a:srgbClr val="F0A22E"/>
        </a:buClr>
        <a:buSzPct val="70000"/>
        <a:buFont typeface="Wingdings 2"/>
        <a:buChar char=""/>
        <a:tabLst/>
        <a:defRPr lang="it-IT" sz="3527" b="0" i="0" u="none" strike="noStrike" kern="1200" cap="none" spc="0" baseline="0">
          <a:solidFill>
            <a:srgbClr val="4E3B30"/>
          </a:solidFill>
          <a:uFillTx/>
          <a:latin typeface="Franklin Gothic Book"/>
        </a:defRPr>
      </a:lvl1pPr>
      <a:lvl2pPr marL="818954" marR="0" lvl="1" indent="-314983" algn="l" defTabSz="914400" rtl="0" fontAlgn="auto" hangingPunct="1">
        <a:lnSpc>
          <a:spcPct val="100000"/>
        </a:lnSpc>
        <a:spcBef>
          <a:spcPts val="700"/>
        </a:spcBef>
        <a:spcAft>
          <a:spcPts val="0"/>
        </a:spcAft>
        <a:buClr>
          <a:srgbClr val="F0A22E"/>
        </a:buClr>
        <a:buSzPct val="70000"/>
        <a:buFont typeface="Wingdings 2"/>
        <a:buChar char=""/>
        <a:tabLst/>
        <a:defRPr lang="it-IT" sz="3086" b="0" i="0" u="none" strike="noStrike" kern="1200" cap="none" spc="0" baseline="0">
          <a:solidFill>
            <a:srgbClr val="4E3B30"/>
          </a:solidFill>
          <a:uFillTx/>
          <a:latin typeface="Franklin Gothic Book"/>
        </a:defRPr>
      </a:lvl2pPr>
      <a:lvl3pPr marL="1259933" marR="0" lvl="2" indent="-251990" algn="l" defTabSz="914400" rtl="0" fontAlgn="auto" hangingPunct="1">
        <a:lnSpc>
          <a:spcPct val="100000"/>
        </a:lnSpc>
        <a:spcBef>
          <a:spcPts val="600"/>
        </a:spcBef>
        <a:spcAft>
          <a:spcPts val="0"/>
        </a:spcAft>
        <a:buClr>
          <a:srgbClr val="F0A22E"/>
        </a:buClr>
        <a:buSzPct val="70000"/>
        <a:buFont typeface="Wingdings 2"/>
        <a:buChar char=""/>
        <a:tabLst/>
        <a:defRPr lang="it-IT" sz="2646" b="0" i="0" u="none" strike="noStrike" kern="1200" cap="none" spc="0" baseline="0">
          <a:solidFill>
            <a:srgbClr val="4E3B30"/>
          </a:solidFill>
          <a:uFillTx/>
          <a:latin typeface="Franklin Gothic Book"/>
        </a:defRPr>
      </a:lvl3pPr>
      <a:lvl4pPr marL="1763895" marR="0" lvl="3" indent="-251990" algn="l" defTabSz="914400" rtl="0" fontAlgn="auto" hangingPunct="1">
        <a:lnSpc>
          <a:spcPct val="100000"/>
        </a:lnSpc>
        <a:spcBef>
          <a:spcPts val="500"/>
        </a:spcBef>
        <a:spcAft>
          <a:spcPts val="0"/>
        </a:spcAft>
        <a:buClr>
          <a:srgbClr val="F0A22E"/>
        </a:buClr>
        <a:buSzPct val="70000"/>
        <a:buFont typeface="Wingdings 2"/>
        <a:buChar char=""/>
        <a:tabLst/>
        <a:defRPr lang="it-IT" sz="2205" b="0" i="0" u="none" strike="noStrike" kern="1200" cap="none" spc="0" baseline="0">
          <a:solidFill>
            <a:srgbClr val="4E3B30"/>
          </a:solidFill>
          <a:uFillTx/>
          <a:latin typeface="Franklin Gothic Book"/>
        </a:defRPr>
      </a:lvl4pPr>
      <a:lvl5pPr marL="2267867" marR="0" lvl="4" indent="-251990" algn="l" defTabSz="914400" rtl="0" fontAlgn="auto" hangingPunct="1">
        <a:lnSpc>
          <a:spcPct val="100000"/>
        </a:lnSpc>
        <a:spcBef>
          <a:spcPts val="500"/>
        </a:spcBef>
        <a:spcAft>
          <a:spcPts val="0"/>
        </a:spcAft>
        <a:buClr>
          <a:srgbClr val="F0A22E"/>
        </a:buClr>
        <a:buSzPct val="60000"/>
        <a:buFont typeface="Wingdings 2"/>
        <a:buChar char=""/>
        <a:tabLst/>
        <a:defRPr lang="it-IT" sz="1984" b="0" i="0" u="none" strike="noStrike" kern="1200" cap="none" spc="0" baseline="0">
          <a:solidFill>
            <a:srgbClr val="4E3B3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3"/>
          <a:tile sx="149965" sy="149965" algn="tl"/>
        </a:blipFill>
        <a:effectLst/>
      </p:bgPr>
    </p:bg>
    <p:spTree>
      <p:nvGrpSpPr>
        <p:cNvPr id="1" name=""/>
        <p:cNvGrpSpPr/>
        <p:nvPr/>
      </p:nvGrpSpPr>
      <p:grpSpPr>
        <a:xfrm>
          <a:off x="0" y="0"/>
          <a:ext cx="0" cy="0"/>
          <a:chOff x="0" y="0"/>
          <a:chExt cx="0" cy="0"/>
        </a:xfrm>
      </p:grpSpPr>
      <p:sp>
        <p:nvSpPr>
          <p:cNvPr id="2" name="Torta 6"/>
          <p:cNvSpPr/>
          <p:nvPr/>
        </p:nvSpPr>
        <p:spPr>
          <a:xfrm>
            <a:off x="-899504" y="-899403"/>
            <a:ext cx="1806762" cy="1806570"/>
          </a:xfrm>
          <a:custGeom>
            <a:avLst/>
            <a:gdLst>
              <a:gd name="f0" fmla="val 10800000"/>
              <a:gd name="f1" fmla="val 5400000"/>
              <a:gd name="f2" fmla="val 180"/>
              <a:gd name="f3" fmla="val w"/>
              <a:gd name="f4" fmla="val h"/>
              <a:gd name="f5" fmla="val ss"/>
              <a:gd name="f6" fmla="val 0"/>
              <a:gd name="f7" fmla="*/ 5419351 1 1725033"/>
              <a:gd name="f8" fmla="+- 0 0 1"/>
              <a:gd name="f9" fmla="val 270"/>
              <a:gd name="f10" fmla="abs f3"/>
              <a:gd name="f11" fmla="abs f4"/>
              <a:gd name="f12" fmla="abs f5"/>
              <a:gd name="f13" fmla="+- 2700000 f1 0"/>
              <a:gd name="f14" fmla="+- 0 0 f9"/>
              <a:gd name="f15" fmla="+- 0 0 f6"/>
              <a:gd name="f16" fmla="?: f10 f3 1"/>
              <a:gd name="f17" fmla="?: f11 f4 1"/>
              <a:gd name="f18" fmla="?: f12 f5 1"/>
              <a:gd name="f19" fmla="*/ f14 f0 1"/>
              <a:gd name="f20" fmla="*/ f15 f0 1"/>
              <a:gd name="f21" fmla="+- f13 0 f1"/>
              <a:gd name="f22" fmla="*/ f16 1 21600"/>
              <a:gd name="f23" fmla="*/ f17 1 21600"/>
              <a:gd name="f24" fmla="*/ 21600 f16 1"/>
              <a:gd name="f25" fmla="*/ 21600 f17 1"/>
              <a:gd name="f26" fmla="*/ f19 1 f2"/>
              <a:gd name="f27" fmla="*/ f20 1 f2"/>
              <a:gd name="f28" fmla="+- f21 f1 0"/>
              <a:gd name="f29" fmla="min f23 f22"/>
              <a:gd name="f30" fmla="*/ f24 1 f18"/>
              <a:gd name="f31" fmla="*/ f25 1 f18"/>
              <a:gd name="f32" fmla="+- f26 0 f1"/>
              <a:gd name="f33" fmla="+- f27 0 f1"/>
              <a:gd name="f34" fmla="*/ f28 f7 1"/>
              <a:gd name="f35" fmla="val f30"/>
              <a:gd name="f36" fmla="val f31"/>
              <a:gd name="f37" fmla="+- 0 0 f32"/>
              <a:gd name="f38" fmla="+- 0 0 f33"/>
              <a:gd name="f39" fmla="*/ f34 1 f0"/>
              <a:gd name="f40" fmla="+- f36 0 f6"/>
              <a:gd name="f41" fmla="+- f35 0 f6"/>
              <a:gd name="f42" fmla="+- f38 0 f37"/>
              <a:gd name="f43" fmla="+- f37 f1 0"/>
              <a:gd name="f44" fmla="+- 0 0 f39"/>
              <a:gd name="f45" fmla="*/ f40 1 2"/>
              <a:gd name="f46" fmla="*/ f41 1 2"/>
              <a:gd name="f47" fmla="+- f42 21600000 0"/>
              <a:gd name="f48" fmla="+- 0 0 f44"/>
              <a:gd name="f49" fmla="*/ f43 f7 1"/>
              <a:gd name="f50" fmla="+- f6 f45 0"/>
              <a:gd name="f51" fmla="+- f6 f46 0"/>
              <a:gd name="f52" fmla="?: f42 f42 f47"/>
              <a:gd name="f53" fmla="*/ f48 f0 1"/>
              <a:gd name="f54" fmla="*/ f49 1 f0"/>
              <a:gd name="f55" fmla="*/ f46 f29 1"/>
              <a:gd name="f56" fmla="*/ f45 f29 1"/>
              <a:gd name="f57" fmla="*/ f53 1 f7"/>
              <a:gd name="f58" fmla="+- 0 0 f54"/>
              <a:gd name="f59" fmla="*/ f51 f29 1"/>
              <a:gd name="f60" fmla="*/ f50 f29 1"/>
              <a:gd name="f61" fmla="+- f57 0 f1"/>
              <a:gd name="f62" fmla="+- 0 0 f58"/>
              <a:gd name="f63" fmla="cos 1 f61"/>
              <a:gd name="f64" fmla="sin 1 f61"/>
              <a:gd name="f65" fmla="*/ f62 f0 1"/>
              <a:gd name="f66" fmla="+- 0 0 f63"/>
              <a:gd name="f67" fmla="+- 0 0 f64"/>
              <a:gd name="f68" fmla="*/ f65 1 f7"/>
              <a:gd name="f69" fmla="+- 0 0 f66"/>
              <a:gd name="f70" fmla="+- 0 0 f67"/>
              <a:gd name="f71" fmla="+- f68 0 f1"/>
              <a:gd name="f72" fmla="val f69"/>
              <a:gd name="f73" fmla="val f70"/>
              <a:gd name="f74" fmla="sin 1 f71"/>
              <a:gd name="f75" fmla="cos 1 f71"/>
              <a:gd name="f76" fmla="*/ f72 f46 1"/>
              <a:gd name="f77" fmla="*/ f73 f45 1"/>
              <a:gd name="f78" fmla="+- 0 0 f74"/>
              <a:gd name="f79" fmla="+- 0 0 f75"/>
              <a:gd name="f80" fmla="+- f51 0 f76"/>
              <a:gd name="f81" fmla="+- f51 f76 0"/>
              <a:gd name="f82" fmla="+- f50 0 f77"/>
              <a:gd name="f83" fmla="+- f50 f77 0"/>
              <a:gd name="f84" fmla="+- 0 0 f78"/>
              <a:gd name="f85" fmla="+- 0 0 f79"/>
              <a:gd name="f86" fmla="val f84"/>
              <a:gd name="f87" fmla="val f85"/>
              <a:gd name="f88" fmla="*/ f80 f29 1"/>
              <a:gd name="f89" fmla="*/ f82 f29 1"/>
              <a:gd name="f90" fmla="*/ f81 f29 1"/>
              <a:gd name="f91" fmla="*/ f83 f29 1"/>
              <a:gd name="f92" fmla="*/ f86 f46 1"/>
              <a:gd name="f93" fmla="*/ f87 f45 1"/>
              <a:gd name="f94" fmla="+- 0 0 f93"/>
              <a:gd name="f95" fmla="+- 0 0 f92"/>
              <a:gd name="f96" fmla="+- 0 0 f94"/>
              <a:gd name="f97" fmla="+- 0 0 f95"/>
              <a:gd name="f98" fmla="at2 f96 f97"/>
              <a:gd name="f99" fmla="+- f98 f1 0"/>
              <a:gd name="f100" fmla="*/ f99 f7 1"/>
              <a:gd name="f101" fmla="*/ f100 1 f0"/>
              <a:gd name="f102" fmla="+- 0 0 f101"/>
              <a:gd name="f103" fmla="val f102"/>
              <a:gd name="f104" fmla="+- 0 0 f103"/>
              <a:gd name="f105" fmla="*/ f104 f0 1"/>
              <a:gd name="f106" fmla="*/ f105 1 f7"/>
              <a:gd name="f107" fmla="+- f106 0 f1"/>
              <a:gd name="f108" fmla="+- f107 f1 0"/>
              <a:gd name="f109" fmla="*/ f108 f7 1"/>
              <a:gd name="f110" fmla="*/ f109 1 f0"/>
              <a:gd name="f111" fmla="+- 0 0 f110"/>
              <a:gd name="f112" fmla="+- 0 0 f111"/>
              <a:gd name="f113" fmla="*/ f112 f0 1"/>
              <a:gd name="f114" fmla="*/ f113 1 f7"/>
              <a:gd name="f115" fmla="+- f114 0 f1"/>
              <a:gd name="f116" fmla="cos 1 f115"/>
              <a:gd name="f117" fmla="sin 1 f115"/>
              <a:gd name="f118" fmla="+- 0 0 f116"/>
              <a:gd name="f119" fmla="+- 0 0 f117"/>
              <a:gd name="f120" fmla="+- 0 0 f118"/>
              <a:gd name="f121" fmla="+- 0 0 f119"/>
              <a:gd name="f122" fmla="val f120"/>
              <a:gd name="f123" fmla="val f121"/>
              <a:gd name="f124" fmla="+- 0 0 f122"/>
              <a:gd name="f125" fmla="+- 0 0 f123"/>
              <a:gd name="f126" fmla="*/ f8 f124 1"/>
              <a:gd name="f127" fmla="*/ f8 f125 1"/>
              <a:gd name="f128" fmla="*/ f126 f46 1"/>
              <a:gd name="f129" fmla="*/ f127 f45 1"/>
              <a:gd name="f130" fmla="+- f51 f128 0"/>
              <a:gd name="f131" fmla="+- f50 f129 0"/>
              <a:gd name="f132" fmla="*/ f130 f29 1"/>
              <a:gd name="f133" fmla="*/ f131 f29 1"/>
            </a:gdLst>
            <a:ahLst/>
            <a:cxnLst>
              <a:cxn ang="3cd4">
                <a:pos x="hc" y="t"/>
              </a:cxn>
              <a:cxn ang="0">
                <a:pos x="r" y="vc"/>
              </a:cxn>
              <a:cxn ang="cd4">
                <a:pos x="hc" y="b"/>
              </a:cxn>
              <a:cxn ang="cd2">
                <a:pos x="l" y="vc"/>
              </a:cxn>
            </a:cxnLst>
            <a:rect l="f88" t="f89" r="f90" b="f91"/>
            <a:pathLst>
              <a:path>
                <a:moveTo>
                  <a:pt x="f132" y="f133"/>
                </a:moveTo>
                <a:arcTo wR="f55" hR="f56" stAng="f37" swAng="f52"/>
                <a:lnTo>
                  <a:pt x="f59" y="f60"/>
                </a:lnTo>
                <a:close/>
              </a:path>
            </a:pathLst>
          </a:custGeom>
          <a:solidFill>
            <a:srgbClr val="FEFAF4">
              <a:alpha val="33000"/>
            </a:srgbClr>
          </a:solidFill>
          <a:ln w="3172" cap="rnd">
            <a:solidFill>
              <a:srgbClr val="D2C39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3" name="Ovale 7"/>
          <p:cNvSpPr/>
          <p:nvPr/>
        </p:nvSpPr>
        <p:spPr>
          <a:xfrm>
            <a:off x="186107" y="23262"/>
            <a:ext cx="1876549" cy="18763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7303" cap="rnd">
            <a:solidFill>
              <a:srgbClr val="FFF6DB"/>
            </a:solidFill>
            <a:prstDash val="solid"/>
            <a:miter/>
          </a:ln>
          <a:effectLst>
            <a:outerShdw dist="25402" dir="5400000" algn="tl">
              <a:srgbClr val="AFA58D">
                <a:alpha val="8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4" name="Anello 10"/>
          <p:cNvSpPr/>
          <p:nvPr/>
        </p:nvSpPr>
        <p:spPr>
          <a:xfrm rot="2315666">
            <a:off x="201616" y="1163025"/>
            <a:ext cx="1241023" cy="1215438"/>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1833"/>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54 0 f2"/>
              <a:gd name="f57" fmla="+- f44 0 f53"/>
              <a:gd name="f58" fmla="+- f43 0 f53"/>
              <a:gd name="f59" fmla="*/ f53 f32 1"/>
              <a:gd name="f60" fmla="cos 1 f56"/>
              <a:gd name="f61" fmla="sin 1 f56"/>
              <a:gd name="f62" fmla="*/ f57 f32 1"/>
              <a:gd name="f63" fmla="*/ f58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CF6">
                  <a:alpha val="70000"/>
                </a:srgbClr>
              </a:gs>
              <a:gs pos="100000">
                <a:srgbClr val="FFFEFA">
                  <a:alpha val="55000"/>
                </a:srgbClr>
              </a:gs>
            </a:gsLst>
            <a:path path="circle">
              <a:fillToRect l="-407500" t="-50000" r="507500" b="150000"/>
            </a:path>
          </a:gradFill>
          <a:ln w="7351" cap="rnd">
            <a:solidFill>
              <a:srgbClr val="C7B791"/>
            </a:solidFill>
            <a:prstDash val="solid"/>
            <a:miter/>
          </a:ln>
          <a:effectLst>
            <a:outerShdw dist="15005" dir="4499422" algn="tl">
              <a:srgbClr val="564F3F">
                <a:alpha val="3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5" name="Rettangolo 11"/>
          <p:cNvSpPr/>
          <p:nvPr/>
        </p:nvSpPr>
        <p:spPr>
          <a:xfrm>
            <a:off x="1116619" y="-64"/>
            <a:ext cx="8964000" cy="755973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
        <p:nvSpPr>
          <p:cNvPr id="6" name="Segnaposto titolo 4"/>
          <p:cNvSpPr txBox="1">
            <a:spLocks noGrp="1"/>
          </p:cNvSpPr>
          <p:nvPr>
            <p:ph type="title"/>
          </p:nvPr>
        </p:nvSpPr>
        <p:spPr>
          <a:xfrm>
            <a:off x="1582661" y="302739"/>
            <a:ext cx="8266111" cy="1259942"/>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a:t>
            </a:r>
            <a:endParaRPr lang="en-US"/>
          </a:p>
        </p:txBody>
      </p:sp>
      <p:sp>
        <p:nvSpPr>
          <p:cNvPr id="7" name="Segnaposto testo 8"/>
          <p:cNvSpPr txBox="1">
            <a:spLocks noGrp="1"/>
          </p:cNvSpPr>
          <p:nvPr>
            <p:ph type="body" idx="1"/>
          </p:nvPr>
        </p:nvSpPr>
        <p:spPr>
          <a:xfrm>
            <a:off x="1582661" y="1595929"/>
            <a:ext cx="8266111" cy="5291769"/>
          </a:xfrm>
          <a:prstGeom prst="rect">
            <a:avLst/>
          </a:prstGeom>
          <a:noFill/>
          <a:ln>
            <a:noFill/>
          </a:ln>
        </p:spPr>
        <p:txBody>
          <a:bodyPr vert="horz" wrap="square" lIns="91440" tIns="45720" rIns="91440" bIns="45720" anchor="t" anchorCtr="0" compatLnSpc="1">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egnaposto data 23"/>
          <p:cNvSpPr txBox="1">
            <a:spLocks noGrp="1"/>
          </p:cNvSpPr>
          <p:nvPr>
            <p:ph type="dt" sz="half" idx="2"/>
          </p:nvPr>
        </p:nvSpPr>
        <p:spPr>
          <a:xfrm>
            <a:off x="3948242" y="6950701"/>
            <a:ext cx="2352147" cy="52497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it-IT" sz="1323" b="0" i="0" u="none" strike="noStrike" kern="1200" cap="none" spc="0" baseline="0">
                <a:solidFill>
                  <a:srgbClr val="B5A788"/>
                </a:solidFill>
                <a:uFillTx/>
                <a:latin typeface="Gill Sans MT"/>
              </a:defRPr>
            </a:lvl1pPr>
          </a:lstStyle>
          <a:p>
            <a:pPr lvl="0"/>
            <a:fld id="{0182BBC2-5BC6-4C7F-88B3-EDC63B12B830}" type="datetime1">
              <a:rPr lang="it-IT"/>
              <a:pPr lvl="0"/>
              <a:t>24/04/2015</a:t>
            </a:fld>
            <a:endParaRPr lang="it-IT"/>
          </a:p>
        </p:txBody>
      </p:sp>
      <p:sp>
        <p:nvSpPr>
          <p:cNvPr id="9" name="Segnaposto piè di pagina 9"/>
          <p:cNvSpPr txBox="1">
            <a:spLocks noGrp="1"/>
          </p:cNvSpPr>
          <p:nvPr>
            <p:ph type="ftr" sz="quarter" idx="3"/>
          </p:nvPr>
        </p:nvSpPr>
        <p:spPr>
          <a:xfrm>
            <a:off x="6300389" y="6950701"/>
            <a:ext cx="3192197" cy="52497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it-IT" sz="1323" b="0" i="0" u="none" strike="noStrike" kern="1200" cap="none" spc="0" baseline="0">
                <a:solidFill>
                  <a:srgbClr val="B5A788"/>
                </a:solidFill>
                <a:uFillTx/>
                <a:latin typeface="Gill Sans MT"/>
              </a:defRPr>
            </a:lvl1pPr>
          </a:lstStyle>
          <a:p>
            <a:pPr lvl="0"/>
            <a:endParaRPr lang="it-IT"/>
          </a:p>
        </p:txBody>
      </p:sp>
      <p:sp>
        <p:nvSpPr>
          <p:cNvPr id="10" name="Segnaposto numero diapositiva 21"/>
          <p:cNvSpPr txBox="1">
            <a:spLocks noGrp="1"/>
          </p:cNvSpPr>
          <p:nvPr>
            <p:ph type="sldNum" sz="quarter" idx="4"/>
          </p:nvPr>
        </p:nvSpPr>
        <p:spPr>
          <a:xfrm>
            <a:off x="9495952" y="6950701"/>
            <a:ext cx="504035" cy="524975"/>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it-IT" sz="1323" b="0" i="0" u="none" strike="noStrike" kern="1200" cap="none" spc="0" baseline="0">
                <a:solidFill>
                  <a:srgbClr val="B5A788"/>
                </a:solidFill>
                <a:uFillTx/>
                <a:latin typeface="Gill Sans MT"/>
              </a:defRPr>
            </a:lvl1pPr>
          </a:lstStyle>
          <a:p>
            <a:pPr lvl="0"/>
            <a:fld id="{CC827CC0-DE2D-4FC9-907E-DE8D53455DD7}" type="slidenum">
              <a:t>‹N›</a:t>
            </a:fld>
            <a:endParaRPr lang="it-IT"/>
          </a:p>
        </p:txBody>
      </p:sp>
      <p:sp>
        <p:nvSpPr>
          <p:cNvPr id="11" name="Rettangolo 14"/>
          <p:cNvSpPr/>
          <p:nvPr/>
        </p:nvSpPr>
        <p:spPr>
          <a:xfrm>
            <a:off x="1118951" y="-64"/>
            <a:ext cx="80640" cy="7559737"/>
          </a:xfrm>
          <a:prstGeom prst="rect">
            <a:avLst/>
          </a:prstGeom>
          <a:solidFill>
            <a:srgbClr val="FFFFFF"/>
          </a:solidFill>
          <a:ln cap="flat">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84" b="0" i="0" u="none" strike="noStrike" kern="1200" cap="none" spc="0" baseline="0">
              <a:solidFill>
                <a:srgbClr val="FFFFFF"/>
              </a:solidFill>
              <a:uFillTx/>
              <a:latin typeface="Gill Sans MT"/>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it-IT" sz="4740" b="0" i="0" u="none" strike="noStrike" kern="1200" cap="none" spc="0" baseline="0">
          <a:solidFill>
            <a:srgbClr val="572314"/>
          </a:solidFill>
          <a:effectLst>
            <a:outerShdw dist="30001" dir="5400000">
              <a:srgbClr val="000000"/>
            </a:outerShdw>
          </a:effectLst>
          <a:uFillTx/>
          <a:latin typeface="Gill Sans MT"/>
        </a:defRPr>
      </a:lvl1pPr>
    </p:titleStyle>
    <p:bodyStyle>
      <a:lvl1pPr marL="403177" marR="0" lvl="0" indent="-312459" algn="l" defTabSz="914400" rtl="0" fontAlgn="auto" hangingPunct="1">
        <a:lnSpc>
          <a:spcPct val="100000"/>
        </a:lnSpc>
        <a:spcBef>
          <a:spcPts val="660"/>
        </a:spcBef>
        <a:spcAft>
          <a:spcPts val="0"/>
        </a:spcAft>
        <a:buClr>
          <a:srgbClr val="3891A7"/>
        </a:buClr>
        <a:buSzPct val="80000"/>
        <a:buFont typeface="Wingdings 2"/>
        <a:buChar char=""/>
        <a:tabLst/>
        <a:defRPr lang="it-IT" sz="3527" b="0" i="0" u="none" strike="noStrike" kern="1200" cap="none" spc="0" baseline="0">
          <a:solidFill>
            <a:srgbClr val="000000"/>
          </a:solidFill>
          <a:uFillTx/>
          <a:latin typeface="Gill Sans MT"/>
        </a:defRPr>
      </a:lvl1pPr>
      <a:lvl2pPr marL="705560" marR="0" lvl="1" indent="-262067" algn="l" defTabSz="914400" rtl="0" fontAlgn="auto" hangingPunct="1">
        <a:lnSpc>
          <a:spcPct val="100000"/>
        </a:lnSpc>
        <a:spcBef>
          <a:spcPts val="605"/>
        </a:spcBef>
        <a:spcAft>
          <a:spcPts val="0"/>
        </a:spcAft>
        <a:buClr>
          <a:srgbClr val="3891A7"/>
        </a:buClr>
        <a:buSzPct val="100000"/>
        <a:buFont typeface="Verdana"/>
        <a:buChar char="◦"/>
        <a:tabLst/>
        <a:defRPr lang="it-IT" sz="3086" b="0" i="0" u="none" strike="noStrike" kern="1200" cap="none" spc="0" baseline="0">
          <a:solidFill>
            <a:srgbClr val="000000"/>
          </a:solidFill>
          <a:uFillTx/>
          <a:latin typeface="Gill Sans MT"/>
        </a:defRPr>
      </a:lvl2pPr>
      <a:lvl3pPr marL="977703" marR="0" lvl="2" indent="-251990" algn="l" defTabSz="914400" rtl="0" fontAlgn="auto" hangingPunct="1">
        <a:lnSpc>
          <a:spcPct val="100000"/>
        </a:lnSpc>
        <a:spcBef>
          <a:spcPts val="600"/>
        </a:spcBef>
        <a:spcAft>
          <a:spcPts val="0"/>
        </a:spcAft>
        <a:buClr>
          <a:srgbClr val="FEB80A"/>
        </a:buClr>
        <a:buSzPct val="100000"/>
        <a:buFont typeface="Wingdings 2"/>
        <a:buChar char=""/>
        <a:tabLst/>
        <a:defRPr lang="it-IT" sz="2646" b="0" i="0" u="none" strike="noStrike" kern="1200" cap="none" spc="0" baseline="0">
          <a:solidFill>
            <a:srgbClr val="000000"/>
          </a:solidFill>
          <a:uFillTx/>
          <a:latin typeface="Gill Sans MT"/>
        </a:defRPr>
      </a:lvl3pPr>
      <a:lvl4pPr marL="1209531" marR="0" lvl="3" indent="-191511" algn="l" defTabSz="914400" rtl="0" fontAlgn="auto" hangingPunct="1">
        <a:lnSpc>
          <a:spcPct val="100000"/>
        </a:lnSpc>
        <a:spcBef>
          <a:spcPts val="500"/>
        </a:spcBef>
        <a:spcAft>
          <a:spcPts val="0"/>
        </a:spcAft>
        <a:buClr>
          <a:srgbClr val="C32D2E"/>
        </a:buClr>
        <a:buSzPct val="100000"/>
        <a:buFont typeface="Wingdings 2"/>
        <a:buChar char=""/>
        <a:tabLst/>
        <a:defRPr lang="it-IT" sz="2205" b="0" i="0" u="none" strike="noStrike" kern="1200" cap="none" spc="0" baseline="0">
          <a:solidFill>
            <a:srgbClr val="000000"/>
          </a:solidFill>
          <a:uFillTx/>
          <a:latin typeface="Gill Sans MT"/>
        </a:defRPr>
      </a:lvl4pPr>
      <a:lvl5pPr marL="1431282" marR="0" lvl="4" indent="-201588" algn="l" defTabSz="914400" rtl="0" fontAlgn="auto" hangingPunct="1">
        <a:lnSpc>
          <a:spcPct val="100000"/>
        </a:lnSpc>
        <a:spcBef>
          <a:spcPts val="500"/>
        </a:spcBef>
        <a:spcAft>
          <a:spcPts val="0"/>
        </a:spcAft>
        <a:buClr>
          <a:srgbClr val="84AA33"/>
        </a:buClr>
        <a:buSzPct val="100000"/>
        <a:buFont typeface="Wingdings 2"/>
        <a:buChar char=""/>
        <a:tabLst/>
        <a:defRPr lang="it-IT" sz="2205" b="0" i="0" u="none" strike="noStrike" kern="1200" cap="none" spc="0" baseline="0">
          <a:solidFill>
            <a:srgbClr val="000000"/>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UMBRIAlorenzo.odp" TargetMode="Externa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t/url?sa=i&amp;source=images&amp;cd=&amp;cad=rja&amp;uact=8&amp;ved=0CAgQjRw&amp;url=http://www.assisialberghi.it/guida-turistica-assisi/il-duomo-di-san-rufino/&amp;ei=q3UuVZy9DsypsgG2sYHoCg&amp;psig=AFQjCNHMxVF4ZsBFFf_eiuSkEWYOWkxRYQ&amp;ust=1429194539354310" TargetMode="Externa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it/url?sa=i&amp;rct=j&amp;q=&amp;esrc=s&amp;source=images&amp;cd=&amp;cad=rja&amp;uact=8&amp;ved=0CAMQjRw&amp;url=http://it.wikipedia.org/wiki/Chiesa_di_San_Damiano_(Assisi)&amp;ei=8HYuVbDhLcXy7AbI54GgDA&amp;bvm=bv.90790515,d.ZGU&amp;psig=AFQjCNE5BsRiYyrSAUFSSXmC3zx6ZPkyMA&amp;ust=1429194864781375" TargetMode="External"/><Relationship Id="rId1" Type="http://schemas.openxmlformats.org/officeDocument/2006/relationships/slideLayout" Target="../slideLayouts/slideLayout52.xml"/><Relationship Id="rId5" Type="http://schemas.openxmlformats.org/officeDocument/2006/relationships/image" Target="../media/image22.jpeg"/><Relationship Id="rId4" Type="http://schemas.openxmlformats.org/officeDocument/2006/relationships/hyperlink" Target="http://www.google.it/url?sa=i&amp;rct=j&amp;q=&amp;esrc=s&amp;source=images&amp;cd=&amp;cad=rja&amp;uact=8&amp;ved=0CAcQjRw&amp;url=http://www.amromacarservice.com/perugia-assisi/?lang=it&amp;ei=KHcuVbm-EsixabTegYAK&amp;bvm=bv.90790515,d.ZGU&amp;psig=AFQjCNFMXPd_NGTcHI-p1HKZSHkr9UAf_Q&amp;ust=142919486505094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it/url?sa=i&amp;rct=j&amp;q=&amp;esrc=s&amp;source=images&amp;cd=&amp;cad=rja&amp;uact=8&amp;ved=0CAcQjRw&amp;url=http://www.assisionline.it/basilica_di_santa_chiara_assisi.html&amp;ei=kncuVZuSNYfcauOlgcgH&amp;bvm=bv.90790515,d.ZGU&amp;psig=AFQjCNFT213k1YTJYlV_brGfSlBNZbf1YQ&amp;ust=1429195023039853" TargetMode="External"/><Relationship Id="rId1" Type="http://schemas.openxmlformats.org/officeDocument/2006/relationships/slideLayout" Target="../slideLayouts/slideLayout52.xml"/><Relationship Id="rId6" Type="http://schemas.openxmlformats.org/officeDocument/2006/relationships/image" Target="../media/image24.jpeg"/><Relationship Id="rId5" Type="http://schemas.openxmlformats.org/officeDocument/2006/relationships/hyperlink" Target="http://it.wikipedia.org/wiki/File:Assisi,_santa_chiara,_interno_02.JPG" TargetMode="External"/><Relationship Id="rId4" Type="http://schemas.openxmlformats.org/officeDocument/2006/relationships/hyperlink" Target="http://www.google.it/url?sa=i&amp;rct=j&amp;q=&amp;esrc=s&amp;source=images&amp;cd=&amp;cad=rja&amp;uact=8&amp;ved=0CAcQjRw&amp;url=http://it.wikipedia.org/wiki/Basilica_di_Santa_Chiara&amp;ei=53cuVcTvHMfuaOb9gJAD&amp;psig=AFQjCNFT213k1YTJYlV_brGfSlBNZbf1YQ&amp;ust=142919502303985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it/url?sa=i&amp;rct=j&amp;q=&amp;esrc=s&amp;source=images&amp;cd=&amp;cad=rja&amp;uact=8&amp;ved=0CAcQjRw&amp;url=http://it.wikipedia.org/wiki/Giotto&amp;ei=RHsuVYneHtXhasWmgPAP&amp;bvm=bv.90790515,d.ZGU&amp;psig=AFQjCNGI9DcTBUdueNVQVwktGp6WqHaBLQ&amp;ust=1429195962983622" TargetMode="Externa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Presentazione%20standard2GAETANO.pptx" TargetMode="External"/><Relationship Id="rId7" Type="http://schemas.openxmlformats.org/officeDocument/2006/relationships/hyperlink" Target="ORVIETO%20PROGETTO%20gIADA.pptm" TargetMode="External"/><Relationship Id="rId2" Type="http://schemas.openxmlformats.org/officeDocument/2006/relationships/slide" Target="slide51.xml"/><Relationship Id="rId1" Type="http://schemas.openxmlformats.org/officeDocument/2006/relationships/slideLayout" Target="../slideLayouts/slideLayout12.xml"/><Relationship Id="rId6" Type="http://schemas.openxmlformats.org/officeDocument/2006/relationships/hyperlink" Target="LAVORO%20DI%20ARTENOEMI.pptx" TargetMode="External"/><Relationship Id="rId5" Type="http://schemas.openxmlformats.org/officeDocument/2006/relationships/hyperlink" Target="POWER%20POINT%20GUBBIORAFFAELLA.pptx" TargetMode="External"/><Relationship Id="rId4" Type="http://schemas.openxmlformats.org/officeDocument/2006/relationships/hyperlink" Target="Spello%20lavoro%20arte%20festa.ppt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w&amp;url=http://www.gliscritti.it/gallery3/index.php/album_009&amp;ei=gYEuVYXqBszzaNiTgJgJ&amp;bvm=bv.90790515,d.ZGU&amp;psig=AFQjCNEUgzqlllw9_zDIePmj2FdUvBvPRQ&amp;ust=1429196509839490" TargetMode="External"/><Relationship Id="rId7"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52.xml"/><Relationship Id="rId6" Type="http://schemas.openxmlformats.org/officeDocument/2006/relationships/image" Target="../media/image29.jpeg"/><Relationship Id="rId5" Type="http://schemas.openxmlformats.org/officeDocument/2006/relationships/hyperlink" Target="UMBRIAlorenzo.odp"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UMBRIAlorenzo.odp" TargetMode="Externa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http://www.google.it/url?sa=i&amp;rct=j&amp;q=&amp;esrc=s&amp;source=images&amp;cd=&amp;cad=rja&amp;uact=8&amp;ved=0CAcQjRw&amp;url=http://it.123rf.com/archivio-fotografico/dreck.html&amp;ei=jN0nVbnDJoL3apubgIAK&amp;bvm=bv.90491159,d.d2s&amp;psig=AFQjCNHESyoUonrSjLKyeC26NX4HyeEExA&amp;ust=1428762374838229" TargetMode="External"/><Relationship Id="rId2" Type="http://schemas.openxmlformats.org/officeDocument/2006/relationships/hyperlink" Target="UMBRIAlorenzo.odp" TargetMode="External"/><Relationship Id="rId1" Type="http://schemas.openxmlformats.org/officeDocument/2006/relationships/slideLayout" Target="../slideLayouts/slideLayout73.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74.xml"/><Relationship Id="rId1" Type="http://schemas.openxmlformats.org/officeDocument/2006/relationships/tags" Target="../tags/tag1.xml"/><Relationship Id="rId5" Type="http://schemas.openxmlformats.org/officeDocument/2006/relationships/image" Target="../media/image36.png"/><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4.xml"/><Relationship Id="rId6" Type="http://schemas.openxmlformats.org/officeDocument/2006/relationships/slide" Target="slide7.xml"/><Relationship Id="rId5" Type="http://schemas.openxmlformats.org/officeDocument/2006/relationships/slide" Target="slide1.xml"/><Relationship Id="rId4" Type="http://schemas.openxmlformats.org/officeDocument/2006/relationships/slide" Target="slide51.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74.xml"/><Relationship Id="rId1" Type="http://schemas.openxmlformats.org/officeDocument/2006/relationships/tags" Target="../tags/tag2.xml"/><Relationship Id="rId4" Type="http://schemas.openxmlformats.org/officeDocument/2006/relationships/hyperlink" Target="http://www.google.it/url?sa=i&amp;rct=j&amp;q=&amp;esrc=s&amp;source=images&amp;cd=&amp;cad=rja&amp;uact=8&amp;ved=0CAcQjRw&amp;url=http://www.rositour.it/Italia/Umbria/Gubbio/Gubbio.htm&amp;ei=pvkSVZ6qNMraU4PggKgG&amp;bvm=bv.89217033,d.d24&amp;psig=AFQjCNGAR0DxIRkw5yJcBG98KVHe0XUMbw&amp;ust=1427393311477729" TargetMode="Externa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8" Type="http://schemas.openxmlformats.org/officeDocument/2006/relationships/hyperlink" Target="UMBRIAlorenzo.odp" TargetMode="External"/><Relationship Id="rId3" Type="http://schemas.openxmlformats.org/officeDocument/2006/relationships/slide" Target="slide5.xml"/><Relationship Id="rId7" Type="http://schemas.openxmlformats.org/officeDocument/2006/relationships/image" Target="../media/image39.jpeg"/><Relationship Id="rId2" Type="http://schemas.openxmlformats.org/officeDocument/2006/relationships/slideLayout" Target="../slideLayouts/slideLayout74.xml"/><Relationship Id="rId1" Type="http://schemas.openxmlformats.org/officeDocument/2006/relationships/tags" Target="../tags/tag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www.google.it/url?sa=i&amp;rct=j&amp;q=&amp;esrc=s&amp;source=images&amp;cd=&amp;cad=rja&amp;uact=8&amp;ved=0CAcQjRw&amp;url=http://www.gubbio.name/&amp;ei=_PwSVYXOJ8zpUp-ygZAL&amp;bvm=bv.89217033,d.d24&amp;psig=AFQjCNFYZXRY1Mok6iGiTr_7gOmu9l3Ssg&amp;ust=1427393669930794" TargetMode="External"/><Relationship Id="rId9"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hyperlink" Target="UMBRIAlorenzo.odp" TargetMode="Externa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5.xml"/><Relationship Id="rId6" Type="http://schemas.openxmlformats.org/officeDocument/2006/relationships/image" Target="../media/image44.jpeg"/><Relationship Id="rId5" Type="http://schemas.openxmlformats.org/officeDocument/2006/relationships/slide" Target="slide2.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51.xml"/><Relationship Id="rId2" Type="http://schemas.openxmlformats.org/officeDocument/2006/relationships/hyperlink" Target="UMBRIAlorenzo.odp" TargetMode="External"/><Relationship Id="rId1" Type="http://schemas.openxmlformats.org/officeDocument/2006/relationships/slideLayout" Target="../slideLayouts/slideLayout95.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6.xml"/><Relationship Id="rId6" Type="http://schemas.openxmlformats.org/officeDocument/2006/relationships/image" Target="../media/image56.png"/><Relationship Id="rId5" Type="http://schemas.openxmlformats.org/officeDocument/2006/relationships/hyperlink" Target="UMBRIAlorenzo.odp" TargetMode="Externa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MBRIAlorenzo.odp" TargetMode="External"/><Relationship Id="rId1" Type="http://schemas.openxmlformats.org/officeDocument/2006/relationships/slideLayout" Target="../slideLayouts/slideLayout5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2">
            <a:hlinkClick r:id="rId2" action="ppaction://hlinkfile"/>
          </p:cNvPr>
          <p:cNvPicPr>
            <a:picLocks noChangeAspect="1"/>
          </p:cNvPicPr>
          <p:nvPr/>
        </p:nvPicPr>
        <p:blipFill>
          <a:blip r:embed="rId3"/>
          <a:srcRect/>
          <a:stretch>
            <a:fillRect/>
          </a:stretch>
        </p:blipFill>
        <p:spPr>
          <a:xfrm>
            <a:off x="530" y="366692"/>
            <a:ext cx="10079568" cy="2540020"/>
          </a:xfrm>
          <a:prstGeom prst="rect">
            <a:avLst/>
          </a:prstGeom>
          <a:noFill/>
          <a:ln cap="flat">
            <a:noFill/>
          </a:ln>
        </p:spPr>
      </p:pic>
      <p:sp>
        <p:nvSpPr>
          <p:cNvPr id="3" name="CasellaDiTesto 4"/>
          <p:cNvSpPr txBox="1"/>
          <p:nvPr/>
        </p:nvSpPr>
        <p:spPr>
          <a:xfrm>
            <a:off x="436534" y="3779836"/>
            <a:ext cx="9643564" cy="780284"/>
          </a:xfrm>
          <a:prstGeom prst="rect">
            <a:avLst/>
          </a:prstGeom>
          <a:noFill/>
          <a:ln cap="flat">
            <a:noFill/>
          </a:ln>
        </p:spPr>
        <p:txBody>
          <a:bodyPr vert="horz" wrap="square" lIns="100785" tIns="50392" rIns="100785" bIns="50392" anchor="t" anchorCtr="0" compatLnSpc="1">
            <a:spAutoFit/>
          </a:bodyPr>
          <a:lstStyle/>
          <a:p>
            <a:pPr marL="0" marR="0" lvl="0" indent="0" algn="l" defTabSz="10078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409" b="1" i="0" u="none" strike="noStrike" kern="1200" cap="all" spc="0" baseline="0" dirty="0">
                <a:solidFill>
                  <a:srgbClr val="0070C0"/>
                </a:solidFill>
                <a:uFillTx/>
                <a:latin typeface="Calibri"/>
              </a:rPr>
              <a:t>MONTEFORTE IRPINO (PROV. AVELLINO)</a:t>
            </a:r>
          </a:p>
        </p:txBody>
      </p:sp>
      <p:sp>
        <p:nvSpPr>
          <p:cNvPr id="4" name="CasellaDiTesto 5"/>
          <p:cNvSpPr txBox="1"/>
          <p:nvPr/>
        </p:nvSpPr>
        <p:spPr>
          <a:xfrm>
            <a:off x="754032" y="4732340"/>
            <a:ext cx="8651924" cy="1458806"/>
          </a:xfrm>
          <a:prstGeom prst="rect">
            <a:avLst/>
          </a:prstGeom>
          <a:noFill/>
          <a:ln cap="flat">
            <a:noFill/>
          </a:ln>
        </p:spPr>
        <p:txBody>
          <a:bodyPr vert="horz" wrap="square" lIns="100785" tIns="50392" rIns="100785" bIns="50392" anchor="t" anchorCtr="1" compatLnSpc="1">
            <a:spAutoFit/>
          </a:bodyPr>
          <a:lstStyle/>
          <a:p>
            <a:pPr marL="0" marR="0" lvl="0" indent="0" algn="ctr" defTabSz="10078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409" b="1" i="0" u="none" strike="noStrike" kern="1200" cap="all" spc="0" baseline="0" dirty="0">
                <a:solidFill>
                  <a:srgbClr val="0070C0"/>
                </a:solidFill>
                <a:uFillTx/>
                <a:latin typeface="Calibri"/>
              </a:rPr>
              <a:t>VIAGGIO DI ISTRUZIONE</a:t>
            </a:r>
          </a:p>
          <a:p>
            <a:pPr marL="0" marR="0" lvl="0" indent="0" algn="ctr" defTabSz="10078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409" b="1" i="0" u="none" strike="noStrike" kern="1200" cap="all" spc="0" baseline="0" dirty="0">
                <a:solidFill>
                  <a:srgbClr val="0070C0"/>
                </a:solidFill>
                <a:uFillTx/>
                <a:latin typeface="Calibri"/>
              </a:rPr>
              <a:t>“UMBRIA”</a:t>
            </a:r>
          </a:p>
        </p:txBody>
      </p:sp>
      <p:sp>
        <p:nvSpPr>
          <p:cNvPr id="5" name="CasellaDiTesto 6"/>
          <p:cNvSpPr txBox="1"/>
          <p:nvPr/>
        </p:nvSpPr>
        <p:spPr>
          <a:xfrm>
            <a:off x="436534" y="2906703"/>
            <a:ext cx="9643564" cy="770852"/>
          </a:xfrm>
          <a:prstGeom prst="rect">
            <a:avLst/>
          </a:prstGeom>
          <a:noFill/>
          <a:ln cap="flat">
            <a:noFill/>
          </a:ln>
        </p:spPr>
        <p:txBody>
          <a:bodyPr vert="horz" wrap="square" lIns="91440" tIns="45720" rIns="91440" bIns="45720" anchor="t" anchorCtr="0" compatLnSpc="1">
            <a:spAutoFit/>
          </a:bodyPr>
          <a:lstStyle/>
          <a:p>
            <a:pPr lvl="0" defTabSz="1007842">
              <a:defRPr sz="1800" b="0" i="0" u="none" strike="noStrike" kern="0" cap="none" spc="0" baseline="0">
                <a:solidFill>
                  <a:srgbClr val="000000"/>
                </a:solidFill>
                <a:uFillTx/>
              </a:defRPr>
            </a:pPr>
            <a:r>
              <a:rPr lang="it-IT" sz="4409" b="1" i="0" u="none" strike="noStrike" kern="1200" cap="all" spc="0" baseline="0" dirty="0">
                <a:solidFill>
                  <a:srgbClr val="0070C0"/>
                </a:solidFill>
                <a:uFillTx/>
                <a:latin typeface="Calibri"/>
              </a:rPr>
              <a:t>Dirigente: “angela </a:t>
            </a:r>
            <a:r>
              <a:rPr lang="it-IT" sz="4409" b="1" i="0" u="none" strike="noStrike" kern="1200" cap="all" spc="0" baseline="0" dirty="0" err="1">
                <a:solidFill>
                  <a:srgbClr val="0070C0"/>
                </a:solidFill>
                <a:uFillTx/>
                <a:latin typeface="Calibri"/>
              </a:rPr>
              <a:t>rita</a:t>
            </a:r>
            <a:r>
              <a:rPr lang="it-IT" sz="4409" b="1" i="0" u="none" strike="noStrike" kern="1200" cap="all" spc="0" baseline="0" dirty="0">
                <a:solidFill>
                  <a:srgbClr val="0070C0"/>
                </a:solidFill>
                <a:uFillTx/>
                <a:latin typeface="Calibri"/>
              </a:rPr>
              <a:t> </a:t>
            </a:r>
            <a:r>
              <a:rPr lang="it-IT" sz="4409" b="1" i="0" u="none" strike="noStrike" kern="1200" cap="all" spc="0" baseline="0" dirty="0" err="1" smtClean="0">
                <a:solidFill>
                  <a:srgbClr val="0070C0"/>
                </a:solidFill>
                <a:uFillTx/>
                <a:latin typeface="Calibri"/>
              </a:rPr>
              <a:t>medugNO</a:t>
            </a:r>
            <a:r>
              <a:rPr lang="it-IT" sz="4409" b="1" i="0" u="none" strike="noStrike" kern="1200" cap="all" spc="0" baseline="0" dirty="0" smtClean="0">
                <a:solidFill>
                  <a:srgbClr val="0070C0"/>
                </a:solidFill>
                <a:uFillTx/>
                <a:latin typeface="Calibri"/>
              </a:rPr>
              <a:t> </a:t>
            </a:r>
            <a:r>
              <a:rPr lang="it-IT" sz="4409" b="1" cap="all" dirty="0">
                <a:solidFill>
                  <a:srgbClr val="0070C0"/>
                </a:solidFill>
              </a:rPr>
              <a:t>”</a:t>
            </a:r>
            <a:r>
              <a:rPr lang="it-IT" sz="4409" b="1" i="0" u="none" strike="noStrike" kern="1200" cap="all" spc="0" baseline="0" dirty="0" smtClean="0">
                <a:solidFill>
                  <a:srgbClr val="0070C0"/>
                </a:solidFill>
                <a:uFillTx/>
                <a:latin typeface="Calibri"/>
              </a:rPr>
              <a:t> </a:t>
            </a:r>
            <a:endParaRPr lang="it-IT" sz="4409" b="1" i="0" u="none" strike="noStrike" kern="1200" cap="all" spc="0" baseline="0" dirty="0">
              <a:solidFill>
                <a:srgbClr val="0070C0"/>
              </a:solidFill>
              <a:uFillTx/>
              <a:latin typeface="Calibri"/>
            </a:endParaRPr>
          </a:p>
        </p:txBody>
      </p:sp>
      <p:sp>
        <p:nvSpPr>
          <p:cNvPr id="6" name="CasellaDiTesto 7"/>
          <p:cNvSpPr txBox="1"/>
          <p:nvPr/>
        </p:nvSpPr>
        <p:spPr>
          <a:xfrm>
            <a:off x="833411" y="6161099"/>
            <a:ext cx="8651924" cy="770848"/>
          </a:xfrm>
          <a:prstGeom prst="rect">
            <a:avLst/>
          </a:prstGeom>
          <a:noFill/>
          <a:ln cap="flat">
            <a:noFill/>
          </a:ln>
        </p:spPr>
        <p:txBody>
          <a:bodyPr vert="horz" wrap="square" lIns="91440" tIns="45720" rIns="91440" bIns="45720" anchor="t" anchorCtr="0" compatLnSpc="1">
            <a:spAutoFit/>
          </a:bodyPr>
          <a:lstStyle/>
          <a:p>
            <a:pPr marL="0" marR="0" lvl="0" indent="0" algn="l" defTabSz="10078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409" b="1" i="0" u="none" strike="noStrike" kern="1200" cap="all" spc="0" baseline="0">
                <a:solidFill>
                  <a:srgbClr val="0070C0"/>
                </a:solidFill>
                <a:uFillTx/>
                <a:latin typeface="Calibri"/>
              </a:rPr>
              <a:t>Anno scolastico: 2014/2015</a:t>
            </a:r>
          </a:p>
        </p:txBody>
      </p:sp>
    </p:spTree>
  </p:cSld>
  <p:clrMapOvr>
    <a:masterClrMapping/>
  </p:clrMapOvr>
  <mc:AlternateContent xmlns:mc="http://schemas.openxmlformats.org/markup-compatibility/2006">
    <mc:Choice xmlns:p14="http://schemas.microsoft.com/office/powerpoint/2010/main" Requires="p14">
      <p:transition spd="slow" p14:dur="2000" advTm="13467"/>
    </mc:Choice>
    <mc:Fallback>
      <p:transition spd="slow" advTm="134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solidFill>
                  <a:srgbClr val="475A8D"/>
                </a:solidFill>
                <a:effectLst>
                  <a:outerShdw>
                    <a:srgbClr val="000000"/>
                  </a:outerShdw>
                </a:effectLst>
              </a:rPr>
              <a:t>LA BASILICA INFERIORE</a:t>
            </a:r>
          </a:p>
        </p:txBody>
      </p:sp>
      <p:sp>
        <p:nvSpPr>
          <p:cNvPr id="3" name="Segnaposto contenuto 2"/>
          <p:cNvSpPr txBox="1">
            <a:spLocks noGrp="1"/>
          </p:cNvSpPr>
          <p:nvPr>
            <p:ph idx="1"/>
          </p:nvPr>
        </p:nvSpPr>
        <p:spPr/>
        <p:txBody>
          <a:bodyPr/>
          <a:lstStyle/>
          <a:p>
            <a:pPr lvl="0">
              <a:lnSpc>
                <a:spcPct val="80000"/>
              </a:lnSpc>
              <a:buNone/>
            </a:pPr>
            <a:r>
              <a:rPr lang="it-IT" sz="3000"/>
              <a:t>     Due anni dopo la morte di San Francesco ebbe inizio la costruzione della Basilica di San Francesco e, più precisamente di quella che oggi chiamiamo la Basilica Inferiore. La sua forma è in stile romanico lombardo con un’unica navata. In essa sono presenti le spoglie mortali di San Francesco. Attualmente la salma del Santo è conservata nella piccola cripta posta sotto l’altare centrale della Basilica. </a:t>
            </a:r>
            <a:br>
              <a:rPr lang="it-IT" sz="3000"/>
            </a:br>
            <a:r>
              <a:rPr lang="it-IT" sz="3000"/>
              <a:t/>
            </a:r>
            <a:br>
              <a:rPr lang="it-IT" sz="3000"/>
            </a:br>
            <a:r>
              <a:rPr lang="it-IT" sz="3000"/>
              <a:t>La Basilica è affrescata con opere attribuite a Giotto, Cimabue o loro allievi. Sempre nella Basilica Inferiore sono presenti le reliquie di San Francesco.</a:t>
            </a:r>
          </a:p>
        </p:txBody>
      </p:sp>
    </p:spTree>
  </p:cSld>
  <p:clrMapOvr>
    <a:masterClrMapping/>
  </p:clrMapOvr>
  <p:transition spd="slow" advTm="28728">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Segnaposto contenuto 2"/>
          <p:cNvSpPr txBox="1">
            <a:spLocks noGrp="1"/>
          </p:cNvSpPr>
          <p:nvPr>
            <p:ph idx="1"/>
          </p:nvPr>
        </p:nvSpPr>
        <p:spPr/>
        <p:txBody>
          <a:bodyPr/>
          <a:lstStyle/>
          <a:p>
            <a:pPr lvl="0">
              <a:buNone/>
            </a:pPr>
            <a:r>
              <a:rPr lang="it-IT"/>
              <a:t>Sopra la forma romanica è stata realizzata nel 1200 d.c. una nuova basilica in stile gotico.</a:t>
            </a:r>
          </a:p>
          <a:p>
            <a:pPr lvl="0">
              <a:buNone/>
            </a:pPr>
            <a:r>
              <a:rPr lang="it-IT"/>
              <a:t>La basilica fu destinata alle riunioni ufficiali.</a:t>
            </a:r>
          </a:p>
          <a:p>
            <a:pPr lvl="0">
              <a:buNone/>
            </a:pPr>
            <a:r>
              <a:rPr lang="it-IT"/>
              <a:t>   la basilica superiore e inferiore sono tra loro collegate tramite una scala interna.</a:t>
            </a:r>
          </a:p>
        </p:txBody>
      </p:sp>
      <p:sp>
        <p:nvSpPr>
          <p:cNvPr id="3" name="Rettangolo 3"/>
          <p:cNvSpPr/>
          <p:nvPr/>
        </p:nvSpPr>
        <p:spPr>
          <a:xfrm>
            <a:off x="1278157" y="446062"/>
            <a:ext cx="7473948" cy="1017736"/>
          </a:xfrm>
          <a:prstGeom prst="rect">
            <a:avLst/>
          </a:prstGeom>
          <a:noFill/>
          <a:ln cap="flat">
            <a:noFill/>
            <a:prstDash val="solid"/>
          </a:ln>
        </p:spPr>
        <p:txBody>
          <a:bodyPr vert="horz" wrap="none" lIns="100794" tIns="50401" rIns="100794" bIns="50401"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952" b="1" i="0" u="none" strike="noStrike" kern="1200" cap="none" spc="0" baseline="0">
                <a:solidFill>
                  <a:srgbClr val="000000"/>
                </a:solidFill>
                <a:effectLst>
                  <a:innerShdw blurRad="63500" dist="50800" dir="13500000">
                    <a:prstClr val="black">
                      <a:alpha val="50000"/>
                    </a:prstClr>
                  </a:innerShdw>
                </a:effectLst>
                <a:uFillTx/>
                <a:latin typeface="Gill Sans MT"/>
              </a:rPr>
              <a:t>La basilica superiore</a:t>
            </a:r>
          </a:p>
        </p:txBody>
      </p:sp>
    </p:spTree>
  </p:cSld>
  <p:clrMapOvr>
    <a:masterClrMapping/>
  </p:clrMapOvr>
  <p:transition spd="slow" advTm="10085">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833411" y="1874821"/>
            <a:ext cx="4841903" cy="5291769"/>
          </a:xfrm>
        </p:spPr>
        <p:txBody>
          <a:bodyPr/>
          <a:lstStyle/>
          <a:p>
            <a:pPr lvl="0">
              <a:buNone/>
            </a:pPr>
            <a:r>
              <a:rPr lang="it-IT"/>
              <a:t>La cattedrale di san Ruffino è di stile romanico, barocco e neoclassico.</a:t>
            </a:r>
          </a:p>
          <a:p>
            <a:pPr lvl="0">
              <a:buNone/>
            </a:pPr>
            <a:r>
              <a:rPr lang="it-IT"/>
              <a:t>La costruzione è iniziata nel 1140 ed è stata  completata nel 1571.</a:t>
            </a:r>
          </a:p>
        </p:txBody>
      </p:sp>
      <p:sp>
        <p:nvSpPr>
          <p:cNvPr id="3" name="Titolo 1"/>
          <p:cNvSpPr txBox="1">
            <a:spLocks noGrp="1"/>
          </p:cNvSpPr>
          <p:nvPr>
            <p:ph type="title"/>
          </p:nvPr>
        </p:nvSpPr>
        <p:spPr>
          <a:xfrm rot="21168270">
            <a:off x="1583020" y="302740"/>
            <a:ext cx="8265243" cy="1259942"/>
          </a:xfrm>
        </p:spPr>
        <p:txBody>
          <a:bodyPr/>
          <a:lstStyle/>
          <a:p>
            <a:pPr lvl="0"/>
            <a:r>
              <a:rPr lang="it-IT" sz="4300"/>
              <a:t>CATTEDRALE DI SAN RUFFINO</a:t>
            </a:r>
          </a:p>
        </p:txBody>
      </p:sp>
      <p:pic>
        <p:nvPicPr>
          <p:cNvPr id="4" name="Picture 2" descr="http://t2.gstatic.com/images?q=tbn:ANd9GcSz-TWHEkTR-0CHlSvOaRmqZcgTUoB3Ad8LJDW5eVvVbKcP6ybB">
            <a:hlinkClick r:id="rId2"/>
          </p:cNvPr>
          <p:cNvPicPr>
            <a:picLocks noChangeAspect="1"/>
          </p:cNvPicPr>
          <p:nvPr/>
        </p:nvPicPr>
        <p:blipFill>
          <a:blip r:embed="rId3"/>
          <a:srcRect/>
          <a:stretch>
            <a:fillRect/>
          </a:stretch>
        </p:blipFill>
        <p:spPr>
          <a:xfrm rot="21409737">
            <a:off x="5361346" y="1590288"/>
            <a:ext cx="4147828" cy="3112544"/>
          </a:xfrm>
          <a:prstGeom prst="rect">
            <a:avLst/>
          </a:prstGeom>
          <a:noFill/>
          <a:ln cap="flat">
            <a:noFill/>
          </a:ln>
        </p:spPr>
      </p:pic>
    </p:spTree>
  </p:cSld>
  <p:clrMapOvr>
    <a:masterClrMapping/>
  </p:clrMapOvr>
  <p:transition spd="slow" advTm="7862">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olo 1"/>
          <p:cNvSpPr txBox="1">
            <a:spLocks noGrp="1"/>
          </p:cNvSpPr>
          <p:nvPr>
            <p:ph type="title"/>
          </p:nvPr>
        </p:nvSpPr>
        <p:spPr>
          <a:xfrm>
            <a:off x="1389037" y="446062"/>
            <a:ext cx="8265243" cy="1259942"/>
          </a:xfrm>
        </p:spPr>
        <p:txBody>
          <a:bodyPr/>
          <a:lstStyle/>
          <a:p>
            <a:pPr lvl="0"/>
            <a:r>
              <a:rPr lang="it-IT" sz="4300"/>
              <a:t>LA BASILICA DI SAN DAMIANO</a:t>
            </a:r>
          </a:p>
        </p:txBody>
      </p:sp>
      <p:sp>
        <p:nvSpPr>
          <p:cNvPr id="3" name="Segnaposto contenuto 2"/>
          <p:cNvSpPr txBox="1">
            <a:spLocks noGrp="1"/>
          </p:cNvSpPr>
          <p:nvPr>
            <p:ph idx="1"/>
          </p:nvPr>
        </p:nvSpPr>
        <p:spPr/>
        <p:txBody>
          <a:bodyPr/>
          <a:lstStyle/>
          <a:p>
            <a:pPr lvl="0">
              <a:buNone/>
            </a:pPr>
            <a:r>
              <a:rPr lang="it-IT" sz="3086"/>
              <a:t> La chiesa di San Damiano e l’annesso convento francescano, sorgono fuori l’abitato di Assisi, in direzione sud. La facciata della chiesa è inglobata all’interno di una più grande, a capanna, che comprende anche gli ambienti ad essa adiacenti. L’ingresso è preceduto da un basso portico con tre arcate a tutto sesto sorrette da pilastri in mattoni; sopra l’arco centrale vi è un rosone centrale.</a:t>
            </a:r>
          </a:p>
        </p:txBody>
      </p:sp>
    </p:spTree>
  </p:cSld>
  <p:clrMapOvr>
    <a:masterClrMapping/>
  </p:clrMapOvr>
  <p:transition spd="slow" advTm="17525">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olo 1"/>
          <p:cNvSpPr txBox="1">
            <a:spLocks noGrp="1"/>
          </p:cNvSpPr>
          <p:nvPr>
            <p:ph type="title"/>
          </p:nvPr>
        </p:nvSpPr>
        <p:spPr>
          <a:xfrm>
            <a:off x="4484683" y="0"/>
            <a:ext cx="8265243" cy="1259942"/>
          </a:xfrm>
        </p:spPr>
        <p:txBody>
          <a:bodyPr/>
          <a:lstStyle/>
          <a:p>
            <a:pPr lvl="0"/>
            <a:r>
              <a:rPr lang="it-IT"/>
              <a:t>L’ARCHITETTURA </a:t>
            </a:r>
          </a:p>
        </p:txBody>
      </p:sp>
      <p:sp>
        <p:nvSpPr>
          <p:cNvPr id="3" name="Segnaposto contenuto 2"/>
          <p:cNvSpPr txBox="1">
            <a:spLocks noGrp="1"/>
          </p:cNvSpPr>
          <p:nvPr>
            <p:ph idx="1"/>
          </p:nvPr>
        </p:nvSpPr>
        <p:spPr>
          <a:xfrm>
            <a:off x="674662" y="1477944"/>
            <a:ext cx="3696699" cy="5291769"/>
          </a:xfrm>
        </p:spPr>
        <p:txBody>
          <a:bodyPr/>
          <a:lstStyle/>
          <a:p>
            <a:pPr lvl="0">
              <a:lnSpc>
                <a:spcPct val="80000"/>
              </a:lnSpc>
            </a:pPr>
            <a:r>
              <a:rPr lang="it-IT" sz="3000"/>
              <a:t>L’</a:t>
            </a:r>
            <a:r>
              <a:rPr lang="it-IT" sz="3000" b="1"/>
              <a:t>architettura </a:t>
            </a:r>
            <a:r>
              <a:rPr lang="it-IT" sz="3000"/>
              <a:t>ha come scopo di organizzare lo spazio a qualsiasi scala, ma essa attiene principalmente alla progettazione e costruzione di un immobile dell’ambiente costruito. E’ di stile romanico.</a:t>
            </a:r>
          </a:p>
          <a:p>
            <a:pPr lvl="0">
              <a:lnSpc>
                <a:spcPct val="80000"/>
              </a:lnSpc>
            </a:pPr>
            <a:endParaRPr lang="it-IT" sz="3000"/>
          </a:p>
        </p:txBody>
      </p:sp>
      <p:pic>
        <p:nvPicPr>
          <p:cNvPr id="4" name="Picture 2" descr="https://encrypted-tbn3.gstatic.com/images?q=tbn:ANd9GcS24XVA2M6IHzXit2ceT-YYkayjR-zZ3gHEIZp3jR7-uXxXfcJmRDkb7tk">
            <a:hlinkClick r:id="rId2"/>
          </p:cNvPr>
          <p:cNvPicPr>
            <a:picLocks noChangeAspect="1"/>
          </p:cNvPicPr>
          <p:nvPr/>
        </p:nvPicPr>
        <p:blipFill>
          <a:blip r:embed="rId3"/>
          <a:srcRect/>
          <a:stretch>
            <a:fillRect/>
          </a:stretch>
        </p:blipFill>
        <p:spPr>
          <a:xfrm rot="21314408">
            <a:off x="5161715" y="1088356"/>
            <a:ext cx="4130335" cy="3097749"/>
          </a:xfrm>
          <a:prstGeom prst="rect">
            <a:avLst/>
          </a:prstGeom>
          <a:noFill/>
          <a:ln cap="flat">
            <a:noFill/>
          </a:ln>
        </p:spPr>
      </p:pic>
      <p:pic>
        <p:nvPicPr>
          <p:cNvPr id="5" name="Picture 4" descr="http://www.amromacarservice.com/wp-content/gallery/assisi/assisi-chiesa-di-san-damiano1.jpg">
            <a:hlinkClick r:id="rId4"/>
          </p:cNvPr>
          <p:cNvPicPr>
            <a:picLocks noChangeAspect="1"/>
          </p:cNvPicPr>
          <p:nvPr/>
        </p:nvPicPr>
        <p:blipFill>
          <a:blip r:embed="rId5"/>
          <a:srcRect/>
          <a:stretch>
            <a:fillRect/>
          </a:stretch>
        </p:blipFill>
        <p:spPr>
          <a:xfrm rot="344325">
            <a:off x="4722811" y="4494231"/>
            <a:ext cx="4039810" cy="2813270"/>
          </a:xfrm>
          <a:prstGeom prst="rect">
            <a:avLst/>
          </a:prstGeom>
          <a:noFill/>
          <a:ln cap="flat">
            <a:noFill/>
          </a:ln>
        </p:spPr>
      </p:pic>
    </p:spTree>
  </p:cSld>
  <p:clrMapOvr>
    <a:masterClrMapping/>
  </p:clrMapOvr>
  <p:transition spd="slow" advTm="1092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sz="4300"/>
              <a:t>LA BASILICA DI SANTA CHIARA</a:t>
            </a:r>
          </a:p>
        </p:txBody>
      </p:sp>
      <p:sp>
        <p:nvSpPr>
          <p:cNvPr id="3" name="AutoShape 2" descr="data:image/jpeg;base64,/9j/4AAQSkZJRgABAQAAAQABAAD/2wCEAAkGBxQSEhUUEhQUFRQXGBUWGBUXFxUcFRQXFBUYFxgXFRoYHCggGBolHRUVITEhJSkrLi4uGB8zODMsNygtLisBCgoKDg0OFxAQFywcHBwsLCwsLCwsLCwsLCwsLCwsLCwsLCwsLCwsLCwsLCwsKyssLCw3NywsLDcsLCssKysrK//AABEIAKEBKAMBIgACEQEDEQH/xAAcAAABBQEBAQAAAAAAAAAAAAAEAAECAwUGBwj/xABEEAABAwIDBQUFAwoFBAMAAAABAAIRAyEEEjEFQVFhcQYTIjKBQpGhsfBSwdEUIzNicoKSstLhBxVDU/EkNKLCc4OT/8QAGQEAAwEBAQAAAAAAAAAAAAAAAAECAwQF/8QAJBEBAQACAgMAAQQDAAAAAAAAAAECEQMhEjFBURMUMmEEInH/2gAMAwEAAhEDEQA/AOjlKUykAuhyIpKRCaEApSlJMgJApFyinQNrGPKMo1kAERRcoyi8aPBUXuUW1VXUep0tTVcqMyvyyomkrljOygdr4jLRed5GUfvWVuBPgHIQsXtVUPhaNIJni4x8hH8S18C7UdFjlnrkjbHj3haO7xSD5VRCkwxc6cdy36Y9rgUqzgGkkwINygn4yTFMZv1jZo/H4J6VC+Z7i5w46DoNy58+aTqdt8OK3300qDmuEtMjiFYVhd2+i4vpXHtU/Zf04PC08HjmVW5mG2hB8zTwcNxRhn5Fnx+IglRLlN0KuoZWrNA1VJrJVDij2GydEBV6YBTyrcTeyoNkb2WjuKYhVOcpNemCKbMmcVAFBLJSc8ASTYb1VmQu1ag7mpmOUZTJ3i2sb0qcLa21BRF4BI8JOmYh2UEbwS35LI2p2op/k5IJZUc0gZmujMLObJsSL+/ReeYvajqhJqOLt1+HCeGsWWfUxToIkwSCeomD8T71hc7a1mEap2y8E5TOZuQyAYaZsOGu5JYTql7TFtdU6mSxT3rKnAUgkuljIgmIUoSIRCsVpk5SVoMkEiE4QClSBTQkUjTFRPnVKcFGhKLpGFn7d223DBnhzucSA2QDAFz7yL9eCLDly3bU3pWEkPE+oifis8upa1x7sjQo4M4mgHPfDiS+ABEkkakgxHHgiKeGqNu2CAb68j7MhZ9Cg6rg206Ti17gBnk+HxTr9rWw4haOD2eWta2q99QC995tcx9WXBb3t2ydaWUsYT4WtzHXNIyAE2v6/BXMweYTUJPLRo6C6taANLKwX9r3wqvJlZq1M48ZdyJsAAhSyqEnl8boXG7QZSaX1XNY1sS4m0u0bxJMblKhsIHE4J2Y1Kbg2oP4Xgbn8dLKvZ22adfyGeh3nQGwImDHQo8VBKPXoaUYTaAfLXDJUb5mHUcxxCLFVC7QwTawBnK9vleNW/iOSFw+McHd3WAbU3EeWoOLSd/JdXFyy9VzcnFruNKoZU2V7ITMkSujTDYqpXlUuqKoOTSjRbSJUS5MSmTB8yQKZQfVa2Mzg0EgSSBc9Ugz+0GOqUGCqxudjSe8bBktMXBGkAO9685xW3qkGnmL6dw3NMtAs09QPmtjtLt9lQFrmkwXMczM5j2Ee0x0EPpuyglrhay4ZxWOV3W2OKdRyrlRzJFSo8QnTDTmkgPoFJRATrdkdMQknQSshIBTTwnstK8qQCmlCWxoyi4IilSBUa9KDZLfZ2dB4SAUkyvaDtXNYmrVrY0U3UQGtacmY+bU5y4SADEQNF0oWdW/7unmNsjrcPMsub+NbcN/2gphewfoJ3y14tYGAD9WVn5eR5mVm2N8uYf+MzqjGxud8inynj8IXA7QQ2hTPtRr5mkaGN/VTbWpu0dTPRyIc08Ah6uHadaTfcL/AA+pQFgbwHuKzdq4Nzw6nBOZzXtDhZ8NyvZ1AAIG8E8EV+RUvsEdC4adCq6uCBBDalQcpm9oPiB01RMtUWbcn2P2XUZVqEtcym1xa0uBE+IEAZtQI15LvHE8j0KCFCoIy1Q4CfM3NAnSZ4fJSArD/Zd/E0/CeKdy3RJqCCf1U2Iw9Oo0teDB62PEHcVQalQf6U821B8ikMWbTTqjoAfkkATcQ6iQ2sZYYDav3PG48+qPlDVcZTcCHZoIE5mOAGusjl8CgKVfuSA13e0idxl9P09oa+5dXFzfMnNy8P3FrylKi10iRp9cU663GeUpTJJjYbadQtpPc0hpa3MCdPDeHcjEeq53aO2qOKwtVpf3d5AaMz3AAOFiJ1O7h1W7tA0qrKtN5JABztbOcCAZAAkxIOhXkWPAY9wY7PTk5XaZ2tdYkbtAVjndNcJsNVc4HxAg7w6Z9ZuqXOV+IxLnxmJMWEocrJsaFIc02VIoB6dIuMNBJ3AAk3tuSTA/35pID6BlJJOt2RJJJIBJKJKE2pju5p54BMgAcZKm0ex+VINUMNWzta7iAUTlU+SvEqDYV9VkkKNIK0mBKnfapOgeIwp1CGc0jUQjzWdBgtBgxm8o5ugzGkry3afajGOLgMTTe0EtDqLB3bubJE+vxKvzs9o/TmXpqdt8WWljGYksdI/MMHiM2zuc27ehVfY4EVRncXHxXcST5RxXLbPw5cc7iSSZJJMk8Sd5XWdki0Vrjc75LDky3t0cePjqO0hpG5OKLdx+KgSxINZxXO3WimR7Si5jtxBURSbuPxSNM7nFLRIGo6Y4XJGt9AOZg/REiYhod5nkaaQTrztN9FYzyEzcudf97KDys0e5ZVUB7nlziymyJizpOYA+ITxIdHHzbl9V6iVSg/Wm9rz9l7Q0n9l7DAMH4q/ZW0WvljwQQYvZ7XfZqDnucNboRtEC9MPbAE03g+W5ESN8nj5eV2xYHgq3HlY/iWPs1x3y1wPuGiNDe3RQNziphh3On65IfDVgWguHi0dHFpgn4K4ZNyoku6dyUXU5BzMaba2kRoU5a2NY9Uz2zo7RPH3E5eqHSTpFeo8ymSTws/au0KdMZHVhSqPsw6uBIJDso1FuHDii0SOc7QY9nfEtEPbEyHMcSTYPzDXm0ix1XJ7Xr0XtzZHtrk3gsFINEDLkBlsRadc1yYRe1tpVHVIFduIBBP2QI0mQ29rBY2MLSHFzXCqXA6tDA0t0yga6H3+nPldt8ZoAUwCcJKVn6pVRvteTA3X0CVo0vx3AdOOqdwOsW/4QECkmTIN9CAJJmpyVuxJKU6Hr1PE0XvOnJK3U2cm7paVz/a2pAps4uc7+EAD+f4LTqYUkyK1Vvowjf9eiDx2x+9jPWJMEAll7mYsVzXmjacV2Dwm3XMa1oDSANTmn5otnaVx1Y2P2iCOsyhx2ZaBZzAOlYfJ3RQqdnnjRw9KxH87TyWPnflbeM/DRZ2mjWmeHm/shNq9r306eanSaTMOzvgAcgB4jysgauwaw0zdc+HcLcoBWZiOy+Je4Of3jgLgBkwddGmJ/FXM79qbhPwB2v2gxOJ/NPLWsOrKYIDj+sZkjloqO6ysiVpv2BWBnLUB503j5hUv2Q/fPrIj3hV5T8lrQGk8Nay41ve66jsS6astE+F2q547McNA3+JvW66DsdTIqEGW+F2npwSyvR4+3ayd7R8FE/sH3KLQePz+ikZ+18vvWDXSUt4FQJbzCnLuIKbMeSBoJTb4XtEnK53W5ziPR1uiynta0vY45WVAHBxy5WkEwTAgNM6kcLm8a9ckEPDSbAPDb5m3IIG8tvA4EqFfBNeJAD2G4iPgdSLm0jU6JHrcAVXFsvqlmYgtaGyS4k3JAM6xMDkI3wqUP+nIgSRTAANpc4m13TrxKJw2yGMMhpJEaxwmTHU35n0Iq0s0A2A/m+10QWl2Cc4N0kFzz73FEGpxaVABogBxACmXcHj4FUCzN3tj0UYZ096sGbi1Ih3AJ4+05egySSdem80yA21slmKp5H5rHMC3KDIBESWmxlaEIbH4NtVsObJElsEgh0QII/wCEr6E6ryHamxK+GDTWYLgk5TIaZDRmcLXMwJ6rKm8D42C29sdn69AF1UMY0aE1GeM/ZpgmXnfYcVilYOmGlRJukSpNI5z+PBARzFLMmJTAIMikkkgPe6eKB3p3V1yLNktnw4n3tZPwgonD4eu1zQ3ENc0kAgsm2pjxG8BKc2/hXh19dOyuszDYzvatMi3gc6N4kN/FZu1NrUnU6jBndIc2WyINxYyCYPBalED8oEWim4+94CXNn8Phw+tR3VLJMxB9YUCUgSOM/NcrpOxspEJ2Hr+KjPT4/wDCQOkG2+vinlM4/Q++6YTJ/CbpweZ955/imDOKpxeOpURNR7WdTc9ALlGi2tif7j8UO/Z7XmRLXREg5TEjeFmP7YUPYFR/MNDR8YKK7PbdGJqPHdGGtF3O1zOATs1Dl2P/AMtmTncDfR5i5HGdNygdnVLkVHg30yECbDVu439Voup2uz46JnMH2T6brpGz34SteHnfEgHoNRoZUalGsLgti8DJ0i4WgzKCbO9SmaABq5IM9za36pjjmG8Ru6/RVTjUabAMJvLXGDeJLXAgmL6TbVarHgaPM9OaT35rZxblyQbPbXr+0xpFt4m8/rRz0S/KnwJpP5+SdCbQeUe7itJjyRGdnutoomeLPqEh2zxjN5pvv+rPDh1Hx4JzjWb2kfuO4kcORRhYZ9noDbzblDu3H2W7t+iYCjHUuIkxx5cuY96sZjKeocD669PiijSkeX4/3UH4NsfoyZncDu/uUQqzztKkNXR1Dh8wpDaVL/cZ6mPmrgIAHy3eiTqQOoE/XxXRP8jJz/oYosxTCYD2noQrM44hUnCMOrG+oHwVLtn0z7DR0A/BP9xfsL9vPy5jtxsx5/OUaGZziA6o17nui0AUpgHNvAOm7VedCRut04bp3LvtpYSuyrX/ACfM6GiGgNcWydWkmWxylcJiHOJIcTMyRO/0tKqZeXY8fFU4j+yg7krGRvHuP9iqymR3GToBppN433JurK9bNFgI1N8zjxMn5QqSnBTBkkiUkB35qLQ2A7NWHJrj933rFbUBAIMg3BReydpMpVZcfZIhokzI9Bos57VfSWKfNVwG+o4R+/C6nBn/AKh8bqY473k+i4V2Jl2Yalxd73Sut7NVzUfVc7XLTFurip5fe18fp0EypT7lDKVKOayWXBIlM1qdt7b/AJDj9yAfLKbFYhlNhfUIa0bz8hxJ4KGJxLKTHVHnKxonieUcTOnErzbbe234moC6zAfCwGzeZ4u5q8cdpyy02dp9rHvcW0fA37Xtnp9kLm8ZUJJJJJ4m5UGG5/FNiVtMdM7drMPoOm9dl2DAzVSZ8jdP2lxlLQdF2vYWfzkQPCz+Y/go5PS8PbrAW8Xe9OQ0nVyYZv1fgpAunQLBqrDR9pWsiLOUCT9kJpP2UDZ6jsou9sayqKeJdqIE/aBJPpIj1VWJu9rctmgvdzggNH8Rn91RqPIaInMbzvj7tfqFN6VO0n1KmoynjLYHwNlZhsZnMFrQ4atMe8HeP+LLltp4jEUHBweS02vJHQg8eK0m4gVKba1MQWySOnmHQi3oOAQG+5gkeFpHHnI/BQNMQSGXtvKYFpAImNR0KTY4uVaSebCWO5QSri7Szh9blQ5w3ucOik54geMhIKG6XF088NFNu7TRQITSb5JOsE+qC2niGMYRVJY0g+P2Ra4Jvl6kJk887VbUFWq40y4R4T4iJ9ARK5V5votDF089Q92C4EnLGYyJgG9/+UFXpFpIIgixHBb4ssvakqCkQolaRJJ5UU8IBwmShJAdLg3QyBxMKpj4JPVLDuimEOXwPVZrGsOi7PsaYFXqwX6O/Fclsuj3lVjZiZv0Err+zNJ7RVa4C1QReZhu/wB4Uct+L48frohUH1BUpsqKR3GNdbXRUrLatFTbJjjbpzUWCw5wTxiLfD5qTOH1G9C7VxvdUqlXe0Ej9rRsep+ATgvTjO221+8q900+CmSDGjn7zzjQevFcw03CgTzJ58eqjTNwuqTUYUU03KVc29FCdVF3l9EAVTNh0XY9iMsVJBPhp6dXLjKei7nsED+dMiMtP4l34LPk9NMHRg0z9oJw5nEhWnONMqiS/g1c7ZDwbnH4qrEVABZxmRuMC9z7pV7g/g2EzXOPstQA2Hfnc83BLWi4foHGD4v2tOS5Dtd2qr4WqynTFIjuqbiXNcZLp/WEaLurgGQBpp1XlP8AiU6cU3/4KPyKrCS5dpyup0ie2WIrRTe2jlJGjXg+hLzC7bs2fzD7Czm8db/BeU7P/SM6hem7ExmRhA+209IWmWE+Ixy/LbwGKsxmYSG7iCBlgQZuJGiL710+Zsrnq+LJcTBHroqnYp3A7t/yUeFV5x1DXuG9qfM4fYKwcHjiSAWmOMrTMW/NujqVNlisez1a/ASYvyTNxbScosbxM3jXKdDHAGRKxduOeaUUrE1RmvByiZAnjlAWA1j6dVpBy5s5ndmYzO1wHHwkdDdKf9Gv6d7IKy9v4dzqZc1wa5oJEta6CBMtzAjMYA0tPvNc6bjffpyVWOp96wsGS9jnDiIOuhBn1RvstPIsUHF2hGa4Am4ceZ3qyns93duqBriGOYDIAAkOMEG7iY3cCu2wmyMmLpFz+8BaQWuaQRkaADoABOmXSN28/H7PNOsyuXTTEB8BjTRBcYqthplrQ94O+CbxK2mTLxeabUwlVpDqlNtMVBna1oaG5TcZWgmBca3WflK7bsrsT8qNQuyhtF3dUyGsMkky59vzmVgbE6yOCHxPZLEOPgpkkDU2zkEyGbuk67lfnpPi5LImWtgdl1Krw2m0VZy+RzbhwzakwIAMzYGx1ElYvstimAudRIaCfbpuNpmA1xnryT8i1XPpkZRwhdmgE5QXGREAWJPBJHlBqimk5Mx8otzk6WRGF2VWqFzWs8QySC5gib7zexmyGLAZBJg/Vua6zY1PDYh9Rz2EDOS0MexuVthJzmDZrU71R8CbNwVTD16ffNLA4uAcYLZy8QeY966rZjjNTT9I60wZDRu0Ash9obKwrMNVqsZUcQywqVabmWcDEU35pBjpI1WKccThC7LJqOdMXIFyTAkxaPVY8nda4Xp2mGrgwQRfnP1qrsVisgb4XOzODRlvE7ydw5rl+x1dndecOhxkEFp9k79QJAW7ids0qb6TSTNVxazKJBILQcxmwlwWX1YnYOLNVudwaDLhYyOHPmsTt9icuGYNO8fPo0Fx+Jat3AsyNIB0L+G9xP3rjv8AFGSMMBu/KPlREfXBaYfyRn6ceXJ2tIcAQQqgDA9EXi3mW7/D8SujbPRm70nnw+n3JsOHOJDWlxO4Ak/BaY2BWeIhrBxcfuAJQQNhsF2nYbKRUBzTFM25FwP8wWbQ2GweZxdyEALSw1PuxDJYN8ON+pm6jPHcPHPVdS1rD9r64KIptM+a0blztHEup+V7hyBt6g2PuUXV3F2bO7NIOab+HNlvrbO6OElZ/pVf60dLDIN3+5KW7nOHosSjtmo2xdm/agn36okbbtpf0hTePJU5cWp3gAMEnTXqPxXmH+ITc2JbFz3VEQNbg/j8V02Kx7y+sTJBpkMIAscsneI8sTvXJ9pnPfXD2AkGnTbbUOa0At110VYY3G7oyylnTDp0X0qrQ9paZBg8DvXc4F9v31yePpOc6mGkuDQ3NMyHEDNc7rLZwVKoKVWpIcxjgDlJgipm8Td5jLE81rl/TORtk/rFMH/rFZeHxr3ODpAAa6dSCQZ8Im9m6m9yjsJiw9gdnEb/AA3m1o9QlqwC6FaDOc8iQ4/RXRUakgHO6/EGfq6xNkZagBqPa1w1ZBixgjMbFPjdpVDR72nV7stexrmZaZDQX5ZEtk+GSsspv00x6F48HIL/AOofWzvxWDiAe8obrvE9aNSVp4Oq6tR8xqEPlxhoEGYgNAGhE8ws/wDJ3PfTIjwOdmuLQHNvzgkkdFjcbM20yng6akfA39lpvzAUvRBbFx7amYWJp5Wxfc0AzI1Dg4EcgtTvgNydl2hg4t0YqiTOjh8Ct/DG4HMAg7+IPFcN2g2vU75xHhNJ5ZTcNfKCeVp9yJZt9lDLkL6jnAF0uOXMbk3nfIV+N0nc2L/w8phuGqNE2rVAf3YA+ELffihSYXmSGFxIGph50XG9kduNpNrBwADqzql3hoh50E66fFX1e0wdhnd4G5nZgcrgSJdrkmUWXZRhdltpDC1ar6gkuJbbRozkvgfw+5eiiu1+QtIIzNnlmaYnqDK8qZTDqZeTBDja0EOmY6EN962tk9o20qZDszj3tGADDsjCQdCJtxsqzxt7KXtpYLZ1MbVqtLRBZ3oabjM6DN+clJAYvbzRtAV6bSW921pa6x1IdpyITpZSnNAfyVn2Qof5bTmcsdHOHyKJLbTI99/cohy2u2SP5G0RrbcXOIvrYlWAQPD4bEWtrrYKnGYgsYYiYtPHkpYWoSxpdBMXjSfRTrftUpZLOzgAgF2cAXykEzGk3tYQrsOH980uOc03SwEjw58rtBfUfBQceIB+uaTPCS4C5iYMWBFhAsouK5lG1T7YNaHNyyQSIh0kyZgptr4pmJyFzR4Q6OebLu3eVc9g8GGio58kzmtNw4mT1H3ommym5znUcxaWxDrOkC8XiEvVPta7ZtPh8VD/AC1jp1sY15f3Q2zazxmDyTlB32GWbSm2XtbvXEZcsgu14Qr7RtbVwNNly8t/eV9Kg6AWVqkG/mJEe9BbYxTTTEOBOa2/TVDbIx7zUh7vDFgTAvERxKfZbb5dX3VG/wD5j43TPfX/ANxs9I67ihqOPzVH0wPKAcwIIM8eB/uhNsYmoINNxGU3AiD149E5sdNPZxe/9LVyNj2Qwk300sjsQaWZoZWddwkENMNLXH7PEBYez9oTTGbdYndy+aHxhAe2rJ1AItpp96NWjqOmNOnH6V3uH4KirRYRbEVGnd4Wf06Lmq21XODe6b4jMgwSAJjldUf5vVBOZg00ghLV/I6b1UPm1Z5HHwifSEHiKb3RLyYM3ynRO/HNAbmMZrDrzVnegiZEcVaWezB+N8g5Tlyies7+iLo08jcgkgxMWmDvvzUWY1jvKQT7p9U/fv3Nb7wfwSPZ6LIkQYmRui25QxOIcyWtNj77KQxVQew33D+pVVaziZNMT+yP6072U6VsxlRjbGQZsZ39NPRWY/aZfDGtDW+aBoSdPcLAbrqJL99O3Qf1quT/ALY/hH9acguTQwmOq0wzKZDZIabtBO+FOntGqx4LQxpLiTYwS43QbcU8ex/4j+pS/KXm5DZ6BRcez8ui2bth1Cu8FrPztQFziLjNmc7U7y9q6nEYsggZ2yRMZQLWtzXMd4ZnI0nW4Yf/AFR9HGi2doEbwGn3AsCMsZfhzO/k9bBMcSXeIuMmSeAH3Ks7Pby95/FSrYll4JPUAfJVHED6lKS6G0WYHwuZn3h0dJkafrj6Cz8dgMjS4HSPn/dH9+Bv+aG2hWaabhPDjxCqS7K2aUNwfesaQRvPO+s+4IOls8l7gPYgX35p/BaOHrhrCJ8pfA5AmB8lk1KxZUa6fE0gnny5p69lPQt2BeHezJECHN+ImU616OIY4ySNJbax019Ckpp9gcNq7935IgpJKiUn9J+796WE81T9r7gkko+qEvTNTJKkivYf+y75FYlHyHqfuSSWdbYiNmeV37Lv5VnbC8zv2HJ0lc9Vn9Qdo3o/+Yoevr6N+SdJOJvtpdlf9X9z/wB0UNHf/Z/OEkkqpTg/+2f1/pTYz9D6j5pJLTD1U1nYPQdR96hW87/rinSSXUsX7PX7kXgP0b/X5FOkklms09619k+T1P3JJIhUYFOjqmSVJPiNVUEkk4KRTJJIpQ6mkkg1T96RSSSCtypxHlKSScJCpo7qfms/aXmKSSX1UHYbyt6J0klnVx//2Q==">
            <a:hlinkClick r:id="rId2"/>
          </p:cNvPr>
          <p:cNvSpPr/>
          <p:nvPr/>
        </p:nvSpPr>
        <p:spPr>
          <a:xfrm>
            <a:off x="60030" y="-1016703"/>
            <a:ext cx="3884837" cy="2120914"/>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sp>
        <p:nvSpPr>
          <p:cNvPr id="4" name="AutoShape 4" descr="data:image/jpeg;base64,/9j/4AAQSkZJRgABAQAAAQABAAD/2wCEAAkGBxQSEhUUEhQUFRQXGBUWGBUXFxUcFRQXFBUYFxgXFRoYHCggGBolHRUVITEhJSkrLi4uGB8zODMsNygtLisBCgoKDg0OFxAQFywcHBwsLCwsLCwsLCwsLCwsLCwsLCwsLCwsLCwsLCwsLCwsKyssLCw3NywsLDcsLCssKysrK//AABEIAKEBKAMBIgACEQEDEQH/xAAcAAABBQEBAQAAAAAAAAAAAAAEAAECAwUGBwj/xABEEAABAwIDBQUFAwoFBAMAAAABAAIRAyEEEjEFQVFhcQYTIjKBQpGhsfBSwdEUIzNicoKSstLhBxVDU/EkNKLCc4OT/8QAGQEAAwEBAQAAAAAAAAAAAAAAAAECAwQF/8QAJBEBAQACAgMAAQQDAAAAAAAAAAECEQMhEjFBURMUMmEEInH/2gAMAwEAAhEDEQA/AOjlKUykAuhyIpKRCaEApSlJMgJApFyinQNrGPKMo1kAERRcoyi8aPBUXuUW1VXUep0tTVcqMyvyyomkrljOygdr4jLRed5GUfvWVuBPgHIQsXtVUPhaNIJni4x8hH8S18C7UdFjlnrkjbHj3haO7xSD5VRCkwxc6cdy36Y9rgUqzgGkkwINygn4yTFMZv1jZo/H4J6VC+Z7i5w46DoNy58+aTqdt8OK3300qDmuEtMjiFYVhd2+i4vpXHtU/Zf04PC08HjmVW5mG2hB8zTwcNxRhn5Fnx+IglRLlN0KuoZWrNA1VJrJVDij2GydEBV6YBTyrcTeyoNkb2WjuKYhVOcpNemCKbMmcVAFBLJSc8ASTYb1VmQu1ag7mpmOUZTJ3i2sb0qcLa21BRF4BI8JOmYh2UEbwS35LI2p2op/k5IJZUc0gZmujMLObJsSL+/ReeYvajqhJqOLt1+HCeGsWWfUxToIkwSCeomD8T71hc7a1mEap2y8E5TOZuQyAYaZsOGu5JYTql7TFtdU6mSxT3rKnAUgkuljIgmIUoSIRCsVpk5SVoMkEiE4QClSBTQkUjTFRPnVKcFGhKLpGFn7d223DBnhzucSA2QDAFz7yL9eCLDly3bU3pWEkPE+oifis8upa1x7sjQo4M4mgHPfDiS+ABEkkakgxHHgiKeGqNu2CAb68j7MhZ9Cg6rg206Ti17gBnk+HxTr9rWw4haOD2eWta2q99QC995tcx9WXBb3t2ydaWUsYT4WtzHXNIyAE2v6/BXMweYTUJPLRo6C6taANLKwX9r3wqvJlZq1M48ZdyJsAAhSyqEnl8boXG7QZSaX1XNY1sS4m0u0bxJMblKhsIHE4J2Y1Kbg2oP4Xgbn8dLKvZ22adfyGeh3nQGwImDHQo8VBKPXoaUYTaAfLXDJUb5mHUcxxCLFVC7QwTawBnK9vleNW/iOSFw+McHd3WAbU3EeWoOLSd/JdXFyy9VzcnFruNKoZU2V7ITMkSujTDYqpXlUuqKoOTSjRbSJUS5MSmTB8yQKZQfVa2Mzg0EgSSBc9Ugz+0GOqUGCqxudjSe8bBktMXBGkAO9685xW3qkGnmL6dw3NMtAs09QPmtjtLt9lQFrmkwXMczM5j2Ee0x0EPpuyglrhay4ZxWOV3W2OKdRyrlRzJFSo8QnTDTmkgPoFJRATrdkdMQknQSshIBTTwnstK8qQCmlCWxoyi4IilSBUa9KDZLfZ2dB4SAUkyvaDtXNYmrVrY0U3UQGtacmY+bU5y4SADEQNF0oWdW/7unmNsjrcPMsub+NbcN/2gphewfoJ3y14tYGAD9WVn5eR5mVm2N8uYf+MzqjGxud8inynj8IXA7QQ2hTPtRr5mkaGN/VTbWpu0dTPRyIc08Ah6uHadaTfcL/AA+pQFgbwHuKzdq4Nzw6nBOZzXtDhZ8NyvZ1AAIG8E8EV+RUvsEdC4adCq6uCBBDalQcpm9oPiB01RMtUWbcn2P2XUZVqEtcym1xa0uBE+IEAZtQI15LvHE8j0KCFCoIy1Q4CfM3NAnSZ4fJSArD/Zd/E0/CeKdy3RJqCCf1U2Iw9Oo0teDB62PEHcVQalQf6U821B8ikMWbTTqjoAfkkATcQ6iQ2sZYYDav3PG48+qPlDVcZTcCHZoIE5mOAGusjl8CgKVfuSA13e0idxl9P09oa+5dXFzfMnNy8P3FrylKi10iRp9cU663GeUpTJJjYbadQtpPc0hpa3MCdPDeHcjEeq53aO2qOKwtVpf3d5AaMz3AAOFiJ1O7h1W7tA0qrKtN5JABztbOcCAZAAkxIOhXkWPAY9wY7PTk5XaZ2tdYkbtAVjndNcJsNVc4HxAg7w6Z9ZuqXOV+IxLnxmJMWEocrJsaFIc02VIoB6dIuMNBJ3AAk3tuSTA/35pID6BlJJOt2RJJJIBJKJKE2pju5p54BMgAcZKm0ex+VINUMNWzta7iAUTlU+SvEqDYV9VkkKNIK0mBKnfapOgeIwp1CGc0jUQjzWdBgtBgxm8o5ugzGkry3afajGOLgMTTe0EtDqLB3bubJE+vxKvzs9o/TmXpqdt8WWljGYksdI/MMHiM2zuc27ehVfY4EVRncXHxXcST5RxXLbPw5cc7iSSZJJMk8Sd5XWdki0Vrjc75LDky3t0cePjqO0hpG5OKLdx+KgSxINZxXO3WimR7Si5jtxBURSbuPxSNM7nFLRIGo6Y4XJGt9AOZg/REiYhod5nkaaQTrztN9FYzyEzcudf97KDys0e5ZVUB7nlziymyJizpOYA+ITxIdHHzbl9V6iVSg/Wm9rz9l7Q0n9l7DAMH4q/ZW0WvljwQQYvZ7XfZqDnucNboRtEC9MPbAE03g+W5ESN8nj5eV2xYHgq3HlY/iWPs1x3y1wPuGiNDe3RQNziphh3On65IfDVgWguHi0dHFpgn4K4ZNyoku6dyUXU5BzMaba2kRoU5a2NY9Uz2zo7RPH3E5eqHSTpFeo8ymSTws/au0KdMZHVhSqPsw6uBIJDso1FuHDii0SOc7QY9nfEtEPbEyHMcSTYPzDXm0ix1XJ7Xr0XtzZHtrk3gsFINEDLkBlsRadc1yYRe1tpVHVIFduIBBP2QI0mQ29rBY2MLSHFzXCqXA6tDA0t0yga6H3+nPldt8ZoAUwCcJKVn6pVRvteTA3X0CVo0vx3AdOOqdwOsW/4QECkmTIN9CAJJmpyVuxJKU6Hr1PE0XvOnJK3U2cm7paVz/a2pAps4uc7+EAD+f4LTqYUkyK1Vvowjf9eiDx2x+9jPWJMEAll7mYsVzXmjacV2Dwm3XMa1oDSANTmn5otnaVx1Y2P2iCOsyhx2ZaBZzAOlYfJ3RQqdnnjRw9KxH87TyWPnflbeM/DRZ2mjWmeHm/shNq9r306eanSaTMOzvgAcgB4jysgauwaw0zdc+HcLcoBWZiOy+Je4Of3jgLgBkwddGmJ/FXM79qbhPwB2v2gxOJ/NPLWsOrKYIDj+sZkjloqO6ysiVpv2BWBnLUB503j5hUv2Q/fPrIj3hV5T8lrQGk8Nay41ve66jsS6astE+F2q547McNA3+JvW66DsdTIqEGW+F2npwSyvR4+3ayd7R8FE/sH3KLQePz+ikZ+18vvWDXSUt4FQJbzCnLuIKbMeSBoJTb4XtEnK53W5ziPR1uiynta0vY45WVAHBxy5WkEwTAgNM6kcLm8a9ckEPDSbAPDb5m3IIG8tvA4EqFfBNeJAD2G4iPgdSLm0jU6JHrcAVXFsvqlmYgtaGyS4k3JAM6xMDkI3wqUP+nIgSRTAANpc4m13TrxKJw2yGMMhpJEaxwmTHU35n0Iq0s0A2A/m+10QWl2Cc4N0kFzz73FEGpxaVABogBxACmXcHj4FUCzN3tj0UYZ096sGbi1Ih3AJ4+05egySSdem80yA21slmKp5H5rHMC3KDIBESWmxlaEIbH4NtVsObJElsEgh0QII/wCEr6E6ryHamxK+GDTWYLgk5TIaZDRmcLXMwJ6rKm8D42C29sdn69AF1UMY0aE1GeM/ZpgmXnfYcVilYOmGlRJukSpNI5z+PBARzFLMmJTAIMikkkgPe6eKB3p3V1yLNktnw4n3tZPwgonD4eu1zQ3ENc0kAgsm2pjxG8BKc2/hXh19dOyuszDYzvatMi3gc6N4kN/FZu1NrUnU6jBndIc2WyINxYyCYPBalED8oEWim4+94CXNn8Phw+tR3VLJMxB9YUCUgSOM/NcrpOxspEJ2Hr+KjPT4/wDCQOkG2+vinlM4/Q++6YTJ/CbpweZ955/imDOKpxeOpURNR7WdTc9ALlGi2tif7j8UO/Z7XmRLXREg5TEjeFmP7YUPYFR/MNDR8YKK7PbdGJqPHdGGtF3O1zOATs1Dl2P/AMtmTncDfR5i5HGdNygdnVLkVHg30yECbDVu439Voup2uz46JnMH2T6brpGz34SteHnfEgHoNRoZUalGsLgti8DJ0i4WgzKCbO9SmaABq5IM9za36pjjmG8Ru6/RVTjUabAMJvLXGDeJLXAgmL6TbVarHgaPM9OaT35rZxblyQbPbXr+0xpFt4m8/rRz0S/KnwJpP5+SdCbQeUe7itJjyRGdnutoomeLPqEh2zxjN5pvv+rPDh1Hx4JzjWb2kfuO4kcORRhYZ9noDbzblDu3H2W7t+iYCjHUuIkxx5cuY96sZjKeocD669PiijSkeX4/3UH4NsfoyZncDu/uUQqzztKkNXR1Dh8wpDaVL/cZ6mPmrgIAHy3eiTqQOoE/XxXRP8jJz/oYosxTCYD2noQrM44hUnCMOrG+oHwVLtn0z7DR0A/BP9xfsL9vPy5jtxsx5/OUaGZziA6o17nui0AUpgHNvAOm7VedCRut04bp3LvtpYSuyrX/ACfM6GiGgNcWydWkmWxylcJiHOJIcTMyRO/0tKqZeXY8fFU4j+yg7krGRvHuP9iqymR3GToBppN433JurK9bNFgI1N8zjxMn5QqSnBTBkkiUkB35qLQ2A7NWHJrj933rFbUBAIMg3BReydpMpVZcfZIhokzI9Bos57VfSWKfNVwG+o4R+/C6nBn/AKh8bqY473k+i4V2Jl2Yalxd73Sut7NVzUfVc7XLTFurip5fe18fp0EypT7lDKVKOayWXBIlM1qdt7b/AJDj9yAfLKbFYhlNhfUIa0bz8hxJ4KGJxLKTHVHnKxonieUcTOnErzbbe234moC6zAfCwGzeZ4u5q8cdpyy02dp9rHvcW0fA37Xtnp9kLm8ZUJJJJJ4m5UGG5/FNiVtMdM7drMPoOm9dl2DAzVSZ8jdP2lxlLQdF2vYWfzkQPCz+Y/go5PS8PbrAW8Xe9OQ0nVyYZv1fgpAunQLBqrDR9pWsiLOUCT9kJpP2UDZ6jsou9sayqKeJdqIE/aBJPpIj1VWJu9rctmgvdzggNH8Rn91RqPIaInMbzvj7tfqFN6VO0n1KmoynjLYHwNlZhsZnMFrQ4atMe8HeP+LLltp4jEUHBweS02vJHQg8eK0m4gVKba1MQWySOnmHQi3oOAQG+5gkeFpHHnI/BQNMQSGXtvKYFpAImNR0KTY4uVaSebCWO5QSri7Szh9blQ5w3ucOik54geMhIKG6XF088NFNu7TRQITSb5JOsE+qC2niGMYRVJY0g+P2Ra4Jvl6kJk887VbUFWq40y4R4T4iJ9ARK5V5votDF089Q92C4EnLGYyJgG9/+UFXpFpIIgixHBb4ssvakqCkQolaRJJ5UU8IBwmShJAdLg3QyBxMKpj4JPVLDuimEOXwPVZrGsOi7PsaYFXqwX6O/Fclsuj3lVjZiZv0Err+zNJ7RVa4C1QReZhu/wB4Uct+L48frohUH1BUpsqKR3GNdbXRUrLatFTbJjjbpzUWCw5wTxiLfD5qTOH1G9C7VxvdUqlXe0Ej9rRsep+ATgvTjO221+8q900+CmSDGjn7zzjQevFcw03CgTzJ58eqjTNwuqTUYUU03KVc29FCdVF3l9EAVTNh0XY9iMsVJBPhp6dXLjKei7nsED+dMiMtP4l34LPk9NMHRg0z9oJw5nEhWnONMqiS/g1c7ZDwbnH4qrEVABZxmRuMC9z7pV7g/g2EzXOPstQA2Hfnc83BLWi4foHGD4v2tOS5Dtd2qr4WqynTFIjuqbiXNcZLp/WEaLurgGQBpp1XlP8AiU6cU3/4KPyKrCS5dpyup0ie2WIrRTe2jlJGjXg+hLzC7bs2fzD7Czm8db/BeU7P/SM6hem7ExmRhA+209IWmWE+Ixy/LbwGKsxmYSG7iCBlgQZuJGiL710+Zsrnq+LJcTBHroqnYp3A7t/yUeFV5x1DXuG9qfM4fYKwcHjiSAWmOMrTMW/NujqVNlisez1a/ASYvyTNxbScosbxM3jXKdDHAGRKxduOeaUUrE1RmvByiZAnjlAWA1j6dVpBy5s5ndmYzO1wHHwkdDdKf9Gv6d7IKy9v4dzqZc1wa5oJEta6CBMtzAjMYA0tPvNc6bjffpyVWOp96wsGS9jnDiIOuhBn1RvstPIsUHF2hGa4Am4ceZ3qyns93duqBriGOYDIAAkOMEG7iY3cCu2wmyMmLpFz+8BaQWuaQRkaADoABOmXSN28/H7PNOsyuXTTEB8BjTRBcYqthplrQ94O+CbxK2mTLxeabUwlVpDqlNtMVBna1oaG5TcZWgmBca3WflK7bsrsT8qNQuyhtF3dUyGsMkky59vzmVgbE6yOCHxPZLEOPgpkkDU2zkEyGbuk67lfnpPi5LImWtgdl1Krw2m0VZy+RzbhwzakwIAMzYGx1ElYvstimAudRIaCfbpuNpmA1xnryT8i1XPpkZRwhdmgE5QXGREAWJPBJHlBqimk5Mx8otzk6WRGF2VWqFzWs8QySC5gib7zexmyGLAZBJg/Vua6zY1PDYh9Rz2EDOS0MexuVthJzmDZrU71R8CbNwVTD16ffNLA4uAcYLZy8QeY966rZjjNTT9I60wZDRu0Ash9obKwrMNVqsZUcQywqVabmWcDEU35pBjpI1WKccThC7LJqOdMXIFyTAkxaPVY8nda4Xp2mGrgwQRfnP1qrsVisgb4XOzODRlvE7ydw5rl+x1dndecOhxkEFp9k79QJAW7ids0qb6TSTNVxazKJBILQcxmwlwWX1YnYOLNVudwaDLhYyOHPmsTt9icuGYNO8fPo0Fx+Jat3AsyNIB0L+G9xP3rjv8AFGSMMBu/KPlREfXBaYfyRn6ceXJ2tIcAQQqgDA9EXi3mW7/D8SujbPRm70nnw+n3JsOHOJDWlxO4Ak/BaY2BWeIhrBxcfuAJQQNhsF2nYbKRUBzTFM25FwP8wWbQ2GweZxdyEALSw1PuxDJYN8ON+pm6jPHcPHPVdS1rD9r64KIptM+a0blztHEup+V7hyBt6g2PuUXV3F2bO7NIOab+HNlvrbO6OElZ/pVf60dLDIN3+5KW7nOHosSjtmo2xdm/agn36okbbtpf0hTePJU5cWp3gAMEnTXqPxXmH+ITc2JbFz3VEQNbg/j8V02Kx7y+sTJBpkMIAscsneI8sTvXJ9pnPfXD2AkGnTbbUOa0At110VYY3G7oyylnTDp0X0qrQ9paZBg8DvXc4F9v31yePpOc6mGkuDQ3NMyHEDNc7rLZwVKoKVWpIcxjgDlJgipm8Td5jLE81rl/TORtk/rFMH/rFZeHxr3ODpAAa6dSCQZ8Im9m6m9yjsJiw9gdnEb/AA3m1o9QlqwC6FaDOc8iQ4/RXRUakgHO6/EGfq6xNkZagBqPa1w1ZBixgjMbFPjdpVDR72nV7stexrmZaZDQX5ZEtk+GSsspv00x6F48HIL/AOofWzvxWDiAe8obrvE9aNSVp4Oq6tR8xqEPlxhoEGYgNAGhE8ws/wDJ3PfTIjwOdmuLQHNvzgkkdFjcbM20yng6akfA39lpvzAUvRBbFx7amYWJp5Wxfc0AzI1Dg4EcgtTvgNydl2hg4t0YqiTOjh8Ct/DG4HMAg7+IPFcN2g2vU75xHhNJ5ZTcNfKCeVp9yJZt9lDLkL6jnAF0uOXMbk3nfIV+N0nc2L/w8phuGqNE2rVAf3YA+ELffihSYXmSGFxIGph50XG9kduNpNrBwADqzql3hoh50E66fFX1e0wdhnd4G5nZgcrgSJdrkmUWXZRhdltpDC1ar6gkuJbbRozkvgfw+5eiiu1+QtIIzNnlmaYnqDK8qZTDqZeTBDja0EOmY6EN962tk9o20qZDszj3tGADDsjCQdCJtxsqzxt7KXtpYLZ1MbVqtLRBZ3oabjM6DN+clJAYvbzRtAV6bSW921pa6x1IdpyITpZSnNAfyVn2Qof5bTmcsdHOHyKJLbTI99/cohy2u2SP5G0RrbcXOIvrYlWAQPD4bEWtrrYKnGYgsYYiYtPHkpYWoSxpdBMXjSfRTrftUpZLOzgAgF2cAXykEzGk3tYQrsOH980uOc03SwEjw58rtBfUfBQceIB+uaTPCS4C5iYMWBFhAsouK5lG1T7YNaHNyyQSIh0kyZgptr4pmJyFzR4Q6OebLu3eVc9g8GGio58kzmtNw4mT1H3ommym5znUcxaWxDrOkC8XiEvVPta7ZtPh8VD/AC1jp1sY15f3Q2zazxmDyTlB32GWbSm2XtbvXEZcsgu14Qr7RtbVwNNly8t/eV9Kg6AWVqkG/mJEe9BbYxTTTEOBOa2/TVDbIx7zUh7vDFgTAvERxKfZbb5dX3VG/wD5j43TPfX/ANxs9I67ihqOPzVH0wPKAcwIIM8eB/uhNsYmoINNxGU3AiD149E5sdNPZxe/9LVyNj2Qwk300sjsQaWZoZWddwkENMNLXH7PEBYez9oTTGbdYndy+aHxhAe2rJ1AItpp96NWjqOmNOnH6V3uH4KirRYRbEVGnd4Wf06Lmq21XODe6b4jMgwSAJjldUf5vVBOZg00ghLV/I6b1UPm1Z5HHwifSEHiKb3RLyYM3ynRO/HNAbmMZrDrzVnegiZEcVaWezB+N8g5Tlyies7+iLo08jcgkgxMWmDvvzUWY1jvKQT7p9U/fv3Nb7wfwSPZ6LIkQYmRui25QxOIcyWtNj77KQxVQew33D+pVVaziZNMT+yP6072U6VsxlRjbGQZsZ39NPRWY/aZfDGtDW+aBoSdPcLAbrqJL99O3Qf1quT/ALY/hH9acguTQwmOq0wzKZDZIabtBO+FOntGqx4LQxpLiTYwS43QbcU8ex/4j+pS/KXm5DZ6BRcez8ui2bth1Cu8FrPztQFziLjNmc7U7y9q6nEYsggZ2yRMZQLWtzXMd4ZnI0nW4Yf/AFR9HGi2doEbwGn3AsCMsZfhzO/k9bBMcSXeIuMmSeAH3Ks7Pby95/FSrYll4JPUAfJVHED6lKS6G0WYHwuZn3h0dJkafrj6Cz8dgMjS4HSPn/dH9+Bv+aG2hWaabhPDjxCqS7K2aUNwfesaQRvPO+s+4IOls8l7gPYgX35p/BaOHrhrCJ8pfA5AmB8lk1KxZUa6fE0gnny5p69lPQt2BeHezJECHN+ImU616OIY4ySNJbax019Ckpp9gcNq7935IgpJKiUn9J+796WE81T9r7gkko+qEvTNTJKkivYf+y75FYlHyHqfuSSWdbYiNmeV37Lv5VnbC8zv2HJ0lc9Vn9Qdo3o/+Yoevr6N+SdJOJvtpdlf9X9z/wB0UNHf/Z/OEkkqpTg/+2f1/pTYz9D6j5pJLTD1U1nYPQdR96hW87/rinSSXUsX7PX7kXgP0b/X5FOkklms09619k+T1P3JJIhUYFOjqmSVJPiNVUEkk4KRTJJIpQ6mkkg1T96RSSSCtypxHlKSScJCpo7qfms/aXmKSSX1UHYbyt6J0klnVx//2Q==">
            <a:hlinkClick r:id="rId2"/>
          </p:cNvPr>
          <p:cNvSpPr/>
          <p:nvPr/>
        </p:nvSpPr>
        <p:spPr>
          <a:xfrm>
            <a:off x="60030" y="-1016703"/>
            <a:ext cx="3884837" cy="2120914"/>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sp>
        <p:nvSpPr>
          <p:cNvPr id="5" name="AutoShape 6" descr="data:image/jpeg;base64,/9j/4AAQSkZJRgABAQAAAQABAAD/2wCEAAkGBxQSEhUUEhQUFRQXGBUWGBUXFxUcFRQXFBUYFxgXFRoYHCggGBolHRUVITEhJSkrLi4uGB8zODMsNygtLisBCgoKDg0OFxAQFywcHBwsLCwsLCwsLCwsLCwsLCwsLCwsLCwsLCwsLCwsLCwsKyssLCw3NywsLDcsLCssKysrK//AABEIAKEBKAMBIgACEQEDEQH/xAAcAAABBQEBAQAAAAAAAAAAAAAEAAECAwUGBwj/xABEEAABAwIDBQUFAwoFBAMAAAABAAIRAyEEEjEFQVFhcQYTIjKBQpGhsfBSwdEUIzNicoKSstLhBxVDU/EkNKLCc4OT/8QAGQEAAwEBAQAAAAAAAAAAAAAAAAECAwQF/8QAJBEBAQACAgMAAQQDAAAAAAAAAAECEQMhEjFBURMUMmEEInH/2gAMAwEAAhEDEQA/AOjlKUykAuhyIpKRCaEApSlJMgJApFyinQNrGPKMo1kAERRcoyi8aPBUXuUW1VXUep0tTVcqMyvyyomkrljOygdr4jLRed5GUfvWVuBPgHIQsXtVUPhaNIJni4x8hH8S18C7UdFjlnrkjbHj3haO7xSD5VRCkwxc6cdy36Y9rgUqzgGkkwINygn4yTFMZv1jZo/H4J6VC+Z7i5w46DoNy58+aTqdt8OK3300qDmuEtMjiFYVhd2+i4vpXHtU/Zf04PC08HjmVW5mG2hB8zTwcNxRhn5Fnx+IglRLlN0KuoZWrNA1VJrJVDij2GydEBV6YBTyrcTeyoNkb2WjuKYhVOcpNemCKbMmcVAFBLJSc8ASTYb1VmQu1ag7mpmOUZTJ3i2sb0qcLa21BRF4BI8JOmYh2UEbwS35LI2p2op/k5IJZUc0gZmujMLObJsSL+/ReeYvajqhJqOLt1+HCeGsWWfUxToIkwSCeomD8T71hc7a1mEap2y8E5TOZuQyAYaZsOGu5JYTql7TFtdU6mSxT3rKnAUgkuljIgmIUoSIRCsVpk5SVoMkEiE4QClSBTQkUjTFRPnVKcFGhKLpGFn7d223DBnhzucSA2QDAFz7yL9eCLDly3bU3pWEkPE+oifis8upa1x7sjQo4M4mgHPfDiS+ABEkkakgxHHgiKeGqNu2CAb68j7MhZ9Cg6rg206Ti17gBnk+HxTr9rWw4haOD2eWta2q99QC995tcx9WXBb3t2ydaWUsYT4WtzHXNIyAE2v6/BXMweYTUJPLRo6C6taANLKwX9r3wqvJlZq1M48ZdyJsAAhSyqEnl8boXG7QZSaX1XNY1sS4m0u0bxJMblKhsIHE4J2Y1Kbg2oP4Xgbn8dLKvZ22adfyGeh3nQGwImDHQo8VBKPXoaUYTaAfLXDJUb5mHUcxxCLFVC7QwTawBnK9vleNW/iOSFw+McHd3WAbU3EeWoOLSd/JdXFyy9VzcnFruNKoZU2V7ITMkSujTDYqpXlUuqKoOTSjRbSJUS5MSmTB8yQKZQfVa2Mzg0EgSSBc9Ugz+0GOqUGCqxudjSe8bBktMXBGkAO9685xW3qkGnmL6dw3NMtAs09QPmtjtLt9lQFrmkwXMczM5j2Ee0x0EPpuyglrhay4ZxWOV3W2OKdRyrlRzJFSo8QnTDTmkgPoFJRATrdkdMQknQSshIBTTwnstK8qQCmlCWxoyi4IilSBUa9KDZLfZ2dB4SAUkyvaDtXNYmrVrY0U3UQGtacmY+bU5y4SADEQNF0oWdW/7unmNsjrcPMsub+NbcN/2gphewfoJ3y14tYGAD9WVn5eR5mVm2N8uYf+MzqjGxud8inynj8IXA7QQ2hTPtRr5mkaGN/VTbWpu0dTPRyIc08Ah6uHadaTfcL/AA+pQFgbwHuKzdq4Nzw6nBOZzXtDhZ8NyvZ1AAIG8E8EV+RUvsEdC4adCq6uCBBDalQcpm9oPiB01RMtUWbcn2P2XUZVqEtcym1xa0uBE+IEAZtQI15LvHE8j0KCFCoIy1Q4CfM3NAnSZ4fJSArD/Zd/E0/CeKdy3RJqCCf1U2Iw9Oo0teDB62PEHcVQalQf6U821B8ikMWbTTqjoAfkkATcQ6iQ2sZYYDav3PG48+qPlDVcZTcCHZoIE5mOAGusjl8CgKVfuSA13e0idxl9P09oa+5dXFzfMnNy8P3FrylKi10iRp9cU663GeUpTJJjYbadQtpPc0hpa3MCdPDeHcjEeq53aO2qOKwtVpf3d5AaMz3AAOFiJ1O7h1W7tA0qrKtN5JABztbOcCAZAAkxIOhXkWPAY9wY7PTk5XaZ2tdYkbtAVjndNcJsNVc4HxAg7w6Z9ZuqXOV+IxLnxmJMWEocrJsaFIc02VIoB6dIuMNBJ3AAk3tuSTA/35pID6BlJJOt2RJJJIBJKJKE2pju5p54BMgAcZKm0ex+VINUMNWzta7iAUTlU+SvEqDYV9VkkKNIK0mBKnfapOgeIwp1CGc0jUQjzWdBgtBgxm8o5ugzGkry3afajGOLgMTTe0EtDqLB3bubJE+vxKvzs9o/TmXpqdt8WWljGYksdI/MMHiM2zuc27ehVfY4EVRncXHxXcST5RxXLbPw5cc7iSSZJJMk8Sd5XWdki0Vrjc75LDky3t0cePjqO0hpG5OKLdx+KgSxINZxXO3WimR7Si5jtxBURSbuPxSNM7nFLRIGo6Y4XJGt9AOZg/REiYhod5nkaaQTrztN9FYzyEzcudf97KDys0e5ZVUB7nlziymyJizpOYA+ITxIdHHzbl9V6iVSg/Wm9rz9l7Q0n9l7DAMH4q/ZW0WvljwQQYvZ7XfZqDnucNboRtEC9MPbAE03g+W5ESN8nj5eV2xYHgq3HlY/iWPs1x3y1wPuGiNDe3RQNziphh3On65IfDVgWguHi0dHFpgn4K4ZNyoku6dyUXU5BzMaba2kRoU5a2NY9Uz2zo7RPH3E5eqHSTpFeo8ymSTws/au0KdMZHVhSqPsw6uBIJDso1FuHDii0SOc7QY9nfEtEPbEyHMcSTYPzDXm0ix1XJ7Xr0XtzZHtrk3gsFINEDLkBlsRadc1yYRe1tpVHVIFduIBBP2QI0mQ29rBY2MLSHFzXCqXA6tDA0t0yga6H3+nPldt8ZoAUwCcJKVn6pVRvteTA3X0CVo0vx3AdOOqdwOsW/4QECkmTIN9CAJJmpyVuxJKU6Hr1PE0XvOnJK3U2cm7paVz/a2pAps4uc7+EAD+f4LTqYUkyK1Vvowjf9eiDx2x+9jPWJMEAll7mYsVzXmjacV2Dwm3XMa1oDSANTmn5otnaVx1Y2P2iCOsyhx2ZaBZzAOlYfJ3RQqdnnjRw9KxH87TyWPnflbeM/DRZ2mjWmeHm/shNq9r306eanSaTMOzvgAcgB4jysgauwaw0zdc+HcLcoBWZiOy+Je4Of3jgLgBkwddGmJ/FXM79qbhPwB2v2gxOJ/NPLWsOrKYIDj+sZkjloqO6ysiVpv2BWBnLUB503j5hUv2Q/fPrIj3hV5T8lrQGk8Nay41ve66jsS6astE+F2q547McNA3+JvW66DsdTIqEGW+F2npwSyvR4+3ayd7R8FE/sH3KLQePz+ikZ+18vvWDXSUt4FQJbzCnLuIKbMeSBoJTb4XtEnK53W5ziPR1uiynta0vY45WVAHBxy5WkEwTAgNM6kcLm8a9ckEPDSbAPDb5m3IIG8tvA4EqFfBNeJAD2G4iPgdSLm0jU6JHrcAVXFsvqlmYgtaGyS4k3JAM6xMDkI3wqUP+nIgSRTAANpc4m13TrxKJw2yGMMhpJEaxwmTHU35n0Iq0s0A2A/m+10QWl2Cc4N0kFzz73FEGpxaVABogBxACmXcHj4FUCzN3tj0UYZ096sGbi1Ih3AJ4+05egySSdem80yA21slmKp5H5rHMC3KDIBESWmxlaEIbH4NtVsObJElsEgh0QII/wCEr6E6ryHamxK+GDTWYLgk5TIaZDRmcLXMwJ6rKm8D42C29sdn69AF1UMY0aE1GeM/ZpgmXnfYcVilYOmGlRJukSpNI5z+PBARzFLMmJTAIMikkkgPe6eKB3p3V1yLNktnw4n3tZPwgonD4eu1zQ3ENc0kAgsm2pjxG8BKc2/hXh19dOyuszDYzvatMi3gc6N4kN/FZu1NrUnU6jBndIc2WyINxYyCYPBalED8oEWim4+94CXNn8Phw+tR3VLJMxB9YUCUgSOM/NcrpOxspEJ2Hr+KjPT4/wDCQOkG2+vinlM4/Q++6YTJ/CbpweZ955/imDOKpxeOpURNR7WdTc9ALlGi2tif7j8UO/Z7XmRLXREg5TEjeFmP7YUPYFR/MNDR8YKK7PbdGJqPHdGGtF3O1zOATs1Dl2P/AMtmTncDfR5i5HGdNygdnVLkVHg30yECbDVu439Voup2uz46JnMH2T6brpGz34SteHnfEgHoNRoZUalGsLgti8DJ0i4WgzKCbO9SmaABq5IM9za36pjjmG8Ru6/RVTjUabAMJvLXGDeJLXAgmL6TbVarHgaPM9OaT35rZxblyQbPbXr+0xpFt4m8/rRz0S/KnwJpP5+SdCbQeUe7itJjyRGdnutoomeLPqEh2zxjN5pvv+rPDh1Hx4JzjWb2kfuO4kcORRhYZ9noDbzblDu3H2W7t+iYCjHUuIkxx5cuY96sZjKeocD669PiijSkeX4/3UH4NsfoyZncDu/uUQqzztKkNXR1Dh8wpDaVL/cZ6mPmrgIAHy3eiTqQOoE/XxXRP8jJz/oYosxTCYD2noQrM44hUnCMOrG+oHwVLtn0z7DR0A/BP9xfsL9vPy5jtxsx5/OUaGZziA6o17nui0AUpgHNvAOm7VedCRut04bp3LvtpYSuyrX/ACfM6GiGgNcWydWkmWxylcJiHOJIcTMyRO/0tKqZeXY8fFU4j+yg7krGRvHuP9iqymR3GToBppN433JurK9bNFgI1N8zjxMn5QqSnBTBkkiUkB35qLQ2A7NWHJrj933rFbUBAIMg3BReydpMpVZcfZIhokzI9Bos57VfSWKfNVwG+o4R+/C6nBn/AKh8bqY473k+i4V2Jl2Yalxd73Sut7NVzUfVc7XLTFurip5fe18fp0EypT7lDKVKOayWXBIlM1qdt7b/AJDj9yAfLKbFYhlNhfUIa0bz8hxJ4KGJxLKTHVHnKxonieUcTOnErzbbe234moC6zAfCwGzeZ4u5q8cdpyy02dp9rHvcW0fA37Xtnp9kLm8ZUJJJJJ4m5UGG5/FNiVtMdM7drMPoOm9dl2DAzVSZ8jdP2lxlLQdF2vYWfzkQPCz+Y/go5PS8PbrAW8Xe9OQ0nVyYZv1fgpAunQLBqrDR9pWsiLOUCT9kJpP2UDZ6jsou9sayqKeJdqIE/aBJPpIj1VWJu9rctmgvdzggNH8Rn91RqPIaInMbzvj7tfqFN6VO0n1KmoynjLYHwNlZhsZnMFrQ4atMe8HeP+LLltp4jEUHBweS02vJHQg8eK0m4gVKba1MQWySOnmHQi3oOAQG+5gkeFpHHnI/BQNMQSGXtvKYFpAImNR0KTY4uVaSebCWO5QSri7Szh9blQ5w3ucOik54geMhIKG6XF088NFNu7TRQITSb5JOsE+qC2niGMYRVJY0g+P2Ra4Jvl6kJk887VbUFWq40y4R4T4iJ9ARK5V5votDF089Q92C4EnLGYyJgG9/+UFXpFpIIgixHBb4ssvakqCkQolaRJJ5UU8IBwmShJAdLg3QyBxMKpj4JPVLDuimEOXwPVZrGsOi7PsaYFXqwX6O/Fclsuj3lVjZiZv0Err+zNJ7RVa4C1QReZhu/wB4Uct+L48frohUH1BUpsqKR3GNdbXRUrLatFTbJjjbpzUWCw5wTxiLfD5qTOH1G9C7VxvdUqlXe0Ej9rRsep+ATgvTjO221+8q900+CmSDGjn7zzjQevFcw03CgTzJ58eqjTNwuqTUYUU03KVc29FCdVF3l9EAVTNh0XY9iMsVJBPhp6dXLjKei7nsED+dMiMtP4l34LPk9NMHRg0z9oJw5nEhWnONMqiS/g1c7ZDwbnH4qrEVABZxmRuMC9z7pV7g/g2EzXOPstQA2Hfnc83BLWi4foHGD4v2tOS5Dtd2qr4WqynTFIjuqbiXNcZLp/WEaLurgGQBpp1XlP8AiU6cU3/4KPyKrCS5dpyup0ie2WIrRTe2jlJGjXg+hLzC7bs2fzD7Czm8db/BeU7P/SM6hem7ExmRhA+209IWmWE+Ixy/LbwGKsxmYSG7iCBlgQZuJGiL710+Zsrnq+LJcTBHroqnYp3A7t/yUeFV5x1DXuG9qfM4fYKwcHjiSAWmOMrTMW/NujqVNlisez1a/ASYvyTNxbScosbxM3jXKdDHAGRKxduOeaUUrE1RmvByiZAnjlAWA1j6dVpBy5s5ndmYzO1wHHwkdDdKf9Gv6d7IKy9v4dzqZc1wa5oJEta6CBMtzAjMYA0tPvNc6bjffpyVWOp96wsGS9jnDiIOuhBn1RvstPIsUHF2hGa4Am4ceZ3qyns93duqBriGOYDIAAkOMEG7iY3cCu2wmyMmLpFz+8BaQWuaQRkaADoABOmXSN28/H7PNOsyuXTTEB8BjTRBcYqthplrQ94O+CbxK2mTLxeabUwlVpDqlNtMVBna1oaG5TcZWgmBca3WflK7bsrsT8qNQuyhtF3dUyGsMkky59vzmVgbE6yOCHxPZLEOPgpkkDU2zkEyGbuk67lfnpPi5LImWtgdl1Krw2m0VZy+RzbhwzakwIAMzYGx1ElYvstimAudRIaCfbpuNpmA1xnryT8i1XPpkZRwhdmgE5QXGREAWJPBJHlBqimk5Mx8otzk6WRGF2VWqFzWs8QySC5gib7zexmyGLAZBJg/Vua6zY1PDYh9Rz2EDOS0MexuVthJzmDZrU71R8CbNwVTD16ffNLA4uAcYLZy8QeY966rZjjNTT9I60wZDRu0Ash9obKwrMNVqsZUcQywqVabmWcDEU35pBjpI1WKccThC7LJqOdMXIFyTAkxaPVY8nda4Xp2mGrgwQRfnP1qrsVisgb4XOzODRlvE7ydw5rl+x1dndecOhxkEFp9k79QJAW7ids0qb6TSTNVxazKJBILQcxmwlwWX1YnYOLNVudwaDLhYyOHPmsTt9icuGYNO8fPo0Fx+Jat3AsyNIB0L+G9xP3rjv8AFGSMMBu/KPlREfXBaYfyRn6ceXJ2tIcAQQqgDA9EXi3mW7/D8SujbPRm70nnw+n3JsOHOJDWlxO4Ak/BaY2BWeIhrBxcfuAJQQNhsF2nYbKRUBzTFM25FwP8wWbQ2GweZxdyEALSw1PuxDJYN8ON+pm6jPHcPHPVdS1rD9r64KIptM+a0blztHEup+V7hyBt6g2PuUXV3F2bO7NIOab+HNlvrbO6OElZ/pVf60dLDIN3+5KW7nOHosSjtmo2xdm/agn36okbbtpf0hTePJU5cWp3gAMEnTXqPxXmH+ITc2JbFz3VEQNbg/j8V02Kx7y+sTJBpkMIAscsneI8sTvXJ9pnPfXD2AkGnTbbUOa0At110VYY3G7oyylnTDp0X0qrQ9paZBg8DvXc4F9v31yePpOc6mGkuDQ3NMyHEDNc7rLZwVKoKVWpIcxjgDlJgipm8Td5jLE81rl/TORtk/rFMH/rFZeHxr3ODpAAa6dSCQZ8Im9m6m9yjsJiw9gdnEb/AA3m1o9QlqwC6FaDOc8iQ4/RXRUakgHO6/EGfq6xNkZagBqPa1w1ZBixgjMbFPjdpVDR72nV7stexrmZaZDQX5ZEtk+GSsspv00x6F48HIL/AOofWzvxWDiAe8obrvE9aNSVp4Oq6tR8xqEPlxhoEGYgNAGhE8ws/wDJ3PfTIjwOdmuLQHNvzgkkdFjcbM20yng6akfA39lpvzAUvRBbFx7amYWJp5Wxfc0AzI1Dg4EcgtTvgNydl2hg4t0YqiTOjh8Ct/DG4HMAg7+IPFcN2g2vU75xHhNJ5ZTcNfKCeVp9yJZt9lDLkL6jnAF0uOXMbk3nfIV+N0nc2L/w8phuGqNE2rVAf3YA+ELffihSYXmSGFxIGph50XG9kduNpNrBwADqzql3hoh50E66fFX1e0wdhnd4G5nZgcrgSJdrkmUWXZRhdltpDC1ar6gkuJbbRozkvgfw+5eiiu1+QtIIzNnlmaYnqDK8qZTDqZeTBDja0EOmY6EN962tk9o20qZDszj3tGADDsjCQdCJtxsqzxt7KXtpYLZ1MbVqtLRBZ3oabjM6DN+clJAYvbzRtAV6bSW921pa6x1IdpyITpZSnNAfyVn2Qof5bTmcsdHOHyKJLbTI99/cohy2u2SP5G0RrbcXOIvrYlWAQPD4bEWtrrYKnGYgsYYiYtPHkpYWoSxpdBMXjSfRTrftUpZLOzgAgF2cAXykEzGk3tYQrsOH980uOc03SwEjw58rtBfUfBQceIB+uaTPCS4C5iYMWBFhAsouK5lG1T7YNaHNyyQSIh0kyZgptr4pmJyFzR4Q6OebLu3eVc9g8GGio58kzmtNw4mT1H3ommym5znUcxaWxDrOkC8XiEvVPta7ZtPh8VD/AC1jp1sY15f3Q2zazxmDyTlB32GWbSm2XtbvXEZcsgu14Qr7RtbVwNNly8t/eV9Kg6AWVqkG/mJEe9BbYxTTTEOBOa2/TVDbIx7zUh7vDFgTAvERxKfZbb5dX3VG/wD5j43TPfX/ANxs9I67ihqOPzVH0wPKAcwIIM8eB/uhNsYmoINNxGU3AiD149E5sdNPZxe/9LVyNj2Qwk300sjsQaWZoZWddwkENMNLXH7PEBYez9oTTGbdYndy+aHxhAe2rJ1AItpp96NWjqOmNOnH6V3uH4KirRYRbEVGnd4Wf06Lmq21XODe6b4jMgwSAJjldUf5vVBOZg00ghLV/I6b1UPm1Z5HHwifSEHiKb3RLyYM3ynRO/HNAbmMZrDrzVnegiZEcVaWezB+N8g5Tlyies7+iLo08jcgkgxMWmDvvzUWY1jvKQT7p9U/fv3Nb7wfwSPZ6LIkQYmRui25QxOIcyWtNj77KQxVQew33D+pVVaziZNMT+yP6072U6VsxlRjbGQZsZ39NPRWY/aZfDGtDW+aBoSdPcLAbrqJL99O3Qf1quT/ALY/hH9acguTQwmOq0wzKZDZIabtBO+FOntGqx4LQxpLiTYwS43QbcU8ex/4j+pS/KXm5DZ6BRcez8ui2bth1Cu8FrPztQFziLjNmc7U7y9q6nEYsggZ2yRMZQLWtzXMd4ZnI0nW4Yf/AFR9HGi2doEbwGn3AsCMsZfhzO/k9bBMcSXeIuMmSeAH3Ks7Pby95/FSrYll4JPUAfJVHED6lKS6G0WYHwuZn3h0dJkafrj6Cz8dgMjS4HSPn/dH9+Bv+aG2hWaabhPDjxCqS7K2aUNwfesaQRvPO+s+4IOls8l7gPYgX35p/BaOHrhrCJ8pfA5AmB8lk1KxZUa6fE0gnny5p69lPQt2BeHezJECHN+ImU616OIY4ySNJbax019Ckpp9gcNq7935IgpJKiUn9J+796WE81T9r7gkko+qEvTNTJKkivYf+y75FYlHyHqfuSSWdbYiNmeV37Lv5VnbC8zv2HJ0lc9Vn9Qdo3o/+Yoevr6N+SdJOJvtpdlf9X9z/wB0UNHf/Z/OEkkqpTg/+2f1/pTYz9D6j5pJLTD1U1nYPQdR96hW87/rinSSXUsX7PX7kXgP0b/X5FOkklms09619k+T1P3JJIhUYFOjqmSVJPiNVUEkk4KRTJJIpQ6mkkg1T96RSSSCtypxHlKSScJCpo7qfms/aXmKSSX1UHYbyt6J0klnVx//2Q==">
            <a:hlinkClick r:id="rId2"/>
          </p:cNvPr>
          <p:cNvSpPr/>
          <p:nvPr/>
        </p:nvSpPr>
        <p:spPr>
          <a:xfrm>
            <a:off x="60030" y="-1016703"/>
            <a:ext cx="3884837" cy="2120914"/>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sp>
        <p:nvSpPr>
          <p:cNvPr id="6" name="AutoShape 8" descr="data:image/jpeg;base64,/9j/4AAQSkZJRgABAQAAAQABAAD/2wCEAAkGBxQSEhUUEhQUFRQXGBUWGBUXFxUcFRQXFBUYFxgXFRoYHCggGBolHRUVITEhJSkrLi4uGB8zODMsNygtLisBCgoKDg0OFxAQFywcHBwsLCwsLCwsLCwsLCwsLCwsLCwsLCwsLCwsLCwsLCwsKyssLCw3NywsLDcsLCssKysrK//AABEIAKEBKAMBIgACEQEDEQH/xAAcAAABBQEBAQAAAAAAAAAAAAAEAAECAwUGBwj/xABEEAABAwIDBQUFAwoFBAMAAAABAAIRAyEEEjEFQVFhcQYTIjKBQpGhsfBSwdEUIzNicoKSstLhBxVDU/EkNKLCc4OT/8QAGQEAAwEBAQAAAAAAAAAAAAAAAAECAwQF/8QAJBEBAQACAgMAAQQDAAAAAAAAAAECEQMhEjFBURMUMmEEInH/2gAMAwEAAhEDEQA/AOjlKUykAuhyIpKRCaEApSlJMgJApFyinQNrGPKMo1kAERRcoyi8aPBUXuUW1VXUep0tTVcqMyvyyomkrljOygdr4jLRed5GUfvWVuBPgHIQsXtVUPhaNIJni4x8hH8S18C7UdFjlnrkjbHj3haO7xSD5VRCkwxc6cdy36Y9rgUqzgGkkwINygn4yTFMZv1jZo/H4J6VC+Z7i5w46DoNy58+aTqdt8OK3300qDmuEtMjiFYVhd2+i4vpXHtU/Zf04PC08HjmVW5mG2hB8zTwcNxRhn5Fnx+IglRLlN0KuoZWrNA1VJrJVDij2GydEBV6YBTyrcTeyoNkb2WjuKYhVOcpNemCKbMmcVAFBLJSc8ASTYb1VmQu1ag7mpmOUZTJ3i2sb0qcLa21BRF4BI8JOmYh2UEbwS35LI2p2op/k5IJZUc0gZmujMLObJsSL+/ReeYvajqhJqOLt1+HCeGsWWfUxToIkwSCeomD8T71hc7a1mEap2y8E5TOZuQyAYaZsOGu5JYTql7TFtdU6mSxT3rKnAUgkuljIgmIUoSIRCsVpk5SVoMkEiE4QClSBTQkUjTFRPnVKcFGhKLpGFn7d223DBnhzucSA2QDAFz7yL9eCLDly3bU3pWEkPE+oifis8upa1x7sjQo4M4mgHPfDiS+ABEkkakgxHHgiKeGqNu2CAb68j7MhZ9Cg6rg206Ti17gBnk+HxTr9rWw4haOD2eWta2q99QC995tcx9WXBb3t2ydaWUsYT4WtzHXNIyAE2v6/BXMweYTUJPLRo6C6taANLKwX9r3wqvJlZq1M48ZdyJsAAhSyqEnl8boXG7QZSaX1XNY1sS4m0u0bxJMblKhsIHE4J2Y1Kbg2oP4Xgbn8dLKvZ22adfyGeh3nQGwImDHQo8VBKPXoaUYTaAfLXDJUb5mHUcxxCLFVC7QwTawBnK9vleNW/iOSFw+McHd3WAbU3EeWoOLSd/JdXFyy9VzcnFruNKoZU2V7ITMkSujTDYqpXlUuqKoOTSjRbSJUS5MSmTB8yQKZQfVa2Mzg0EgSSBc9Ugz+0GOqUGCqxudjSe8bBktMXBGkAO9685xW3qkGnmL6dw3NMtAs09QPmtjtLt9lQFrmkwXMczM5j2Ee0x0EPpuyglrhay4ZxWOV3W2OKdRyrlRzJFSo8QnTDTmkgPoFJRATrdkdMQknQSshIBTTwnstK8qQCmlCWxoyi4IilSBUa9KDZLfZ2dB4SAUkyvaDtXNYmrVrY0U3UQGtacmY+bU5y4SADEQNF0oWdW/7unmNsjrcPMsub+NbcN/2gphewfoJ3y14tYGAD9WVn5eR5mVm2N8uYf+MzqjGxud8inynj8IXA7QQ2hTPtRr5mkaGN/VTbWpu0dTPRyIc08Ah6uHadaTfcL/AA+pQFgbwHuKzdq4Nzw6nBOZzXtDhZ8NyvZ1AAIG8E8EV+RUvsEdC4adCq6uCBBDalQcpm9oPiB01RMtUWbcn2P2XUZVqEtcym1xa0uBE+IEAZtQI15LvHE8j0KCFCoIy1Q4CfM3NAnSZ4fJSArD/Zd/E0/CeKdy3RJqCCf1U2Iw9Oo0teDB62PEHcVQalQf6U821B8ikMWbTTqjoAfkkATcQ6iQ2sZYYDav3PG48+qPlDVcZTcCHZoIE5mOAGusjl8CgKVfuSA13e0idxl9P09oa+5dXFzfMnNy8P3FrylKi10iRp9cU663GeUpTJJjYbadQtpPc0hpa3MCdPDeHcjEeq53aO2qOKwtVpf3d5AaMz3AAOFiJ1O7h1W7tA0qrKtN5JABztbOcCAZAAkxIOhXkWPAY9wY7PTk5XaZ2tdYkbtAVjndNcJsNVc4HxAg7w6Z9ZuqXOV+IxLnxmJMWEocrJsaFIc02VIoB6dIuMNBJ3AAk3tuSTA/35pID6BlJJOt2RJJJIBJKJKE2pju5p54BMgAcZKm0ex+VINUMNWzta7iAUTlU+SvEqDYV9VkkKNIK0mBKnfapOgeIwp1CGc0jUQjzWdBgtBgxm8o5ugzGkry3afajGOLgMTTe0EtDqLB3bubJE+vxKvzs9o/TmXpqdt8WWljGYksdI/MMHiM2zuc27ehVfY4EVRncXHxXcST5RxXLbPw5cc7iSSZJJMk8Sd5XWdki0Vrjc75LDky3t0cePjqO0hpG5OKLdx+KgSxINZxXO3WimR7Si5jtxBURSbuPxSNM7nFLRIGo6Y4XJGt9AOZg/REiYhod5nkaaQTrztN9FYzyEzcudf97KDys0e5ZVUB7nlziymyJizpOYA+ITxIdHHzbl9V6iVSg/Wm9rz9l7Q0n9l7DAMH4q/ZW0WvljwQQYvZ7XfZqDnucNboRtEC9MPbAE03g+W5ESN8nj5eV2xYHgq3HlY/iWPs1x3y1wPuGiNDe3RQNziphh3On65IfDVgWguHi0dHFpgn4K4ZNyoku6dyUXU5BzMaba2kRoU5a2NY9Uz2zo7RPH3E5eqHSTpFeo8ymSTws/au0KdMZHVhSqPsw6uBIJDso1FuHDii0SOc7QY9nfEtEPbEyHMcSTYPzDXm0ix1XJ7Xr0XtzZHtrk3gsFINEDLkBlsRadc1yYRe1tpVHVIFduIBBP2QI0mQ29rBY2MLSHFzXCqXA6tDA0t0yga6H3+nPldt8ZoAUwCcJKVn6pVRvteTA3X0CVo0vx3AdOOqdwOsW/4QECkmTIN9CAJJmpyVuxJKU6Hr1PE0XvOnJK3U2cm7paVz/a2pAps4uc7+EAD+f4LTqYUkyK1Vvowjf9eiDx2x+9jPWJMEAll7mYsVzXmjacV2Dwm3XMa1oDSANTmn5otnaVx1Y2P2iCOsyhx2ZaBZzAOlYfJ3RQqdnnjRw9KxH87TyWPnflbeM/DRZ2mjWmeHm/shNq9r306eanSaTMOzvgAcgB4jysgauwaw0zdc+HcLcoBWZiOy+Je4Of3jgLgBkwddGmJ/FXM79qbhPwB2v2gxOJ/NPLWsOrKYIDj+sZkjloqO6ysiVpv2BWBnLUB503j5hUv2Q/fPrIj3hV5T8lrQGk8Nay41ve66jsS6astE+F2q547McNA3+JvW66DsdTIqEGW+F2npwSyvR4+3ayd7R8FE/sH3KLQePz+ikZ+18vvWDXSUt4FQJbzCnLuIKbMeSBoJTb4XtEnK53W5ziPR1uiynta0vY45WVAHBxy5WkEwTAgNM6kcLm8a9ckEPDSbAPDb5m3IIG8tvA4EqFfBNeJAD2G4iPgdSLm0jU6JHrcAVXFsvqlmYgtaGyS4k3JAM6xMDkI3wqUP+nIgSRTAANpc4m13TrxKJw2yGMMhpJEaxwmTHU35n0Iq0s0A2A/m+10QWl2Cc4N0kFzz73FEGpxaVABogBxACmXcHj4FUCzN3tj0UYZ096sGbi1Ih3AJ4+05egySSdem80yA21slmKp5H5rHMC3KDIBESWmxlaEIbH4NtVsObJElsEgh0QII/wCEr6E6ryHamxK+GDTWYLgk5TIaZDRmcLXMwJ6rKm8D42C29sdn69AF1UMY0aE1GeM/ZpgmXnfYcVilYOmGlRJukSpNI5z+PBARzFLMmJTAIMikkkgPe6eKB3p3V1yLNktnw4n3tZPwgonD4eu1zQ3ENc0kAgsm2pjxG8BKc2/hXh19dOyuszDYzvatMi3gc6N4kN/FZu1NrUnU6jBndIc2WyINxYyCYPBalED8oEWim4+94CXNn8Phw+tR3VLJMxB9YUCUgSOM/NcrpOxspEJ2Hr+KjPT4/wDCQOkG2+vinlM4/Q++6YTJ/CbpweZ955/imDOKpxeOpURNR7WdTc9ALlGi2tif7j8UO/Z7XmRLXREg5TEjeFmP7YUPYFR/MNDR8YKK7PbdGJqPHdGGtF3O1zOATs1Dl2P/AMtmTncDfR5i5HGdNygdnVLkVHg30yECbDVu439Voup2uz46JnMH2T6brpGz34SteHnfEgHoNRoZUalGsLgti8DJ0i4WgzKCbO9SmaABq5IM9za36pjjmG8Ru6/RVTjUabAMJvLXGDeJLXAgmL6TbVarHgaPM9OaT35rZxblyQbPbXr+0xpFt4m8/rRz0S/KnwJpP5+SdCbQeUe7itJjyRGdnutoomeLPqEh2zxjN5pvv+rPDh1Hx4JzjWb2kfuO4kcORRhYZ9noDbzblDu3H2W7t+iYCjHUuIkxx5cuY96sZjKeocD669PiijSkeX4/3UH4NsfoyZncDu/uUQqzztKkNXR1Dh8wpDaVL/cZ6mPmrgIAHy3eiTqQOoE/XxXRP8jJz/oYosxTCYD2noQrM44hUnCMOrG+oHwVLtn0z7DR0A/BP9xfsL9vPy5jtxsx5/OUaGZziA6o17nui0AUpgHNvAOm7VedCRut04bp3LvtpYSuyrX/ACfM6GiGgNcWydWkmWxylcJiHOJIcTMyRO/0tKqZeXY8fFU4j+yg7krGRvHuP9iqymR3GToBppN433JurK9bNFgI1N8zjxMn5QqSnBTBkkiUkB35qLQ2A7NWHJrj933rFbUBAIMg3BReydpMpVZcfZIhokzI9Bos57VfSWKfNVwG+o4R+/C6nBn/AKh8bqY473k+i4V2Jl2Yalxd73Sut7NVzUfVc7XLTFurip5fe18fp0EypT7lDKVKOayWXBIlM1qdt7b/AJDj9yAfLKbFYhlNhfUIa0bz8hxJ4KGJxLKTHVHnKxonieUcTOnErzbbe234moC6zAfCwGzeZ4u5q8cdpyy02dp9rHvcW0fA37Xtnp9kLm8ZUJJJJJ4m5UGG5/FNiVtMdM7drMPoOm9dl2DAzVSZ8jdP2lxlLQdF2vYWfzkQPCz+Y/go5PS8PbrAW8Xe9OQ0nVyYZv1fgpAunQLBqrDR9pWsiLOUCT9kJpP2UDZ6jsou9sayqKeJdqIE/aBJPpIj1VWJu9rctmgvdzggNH8Rn91RqPIaInMbzvj7tfqFN6VO0n1KmoynjLYHwNlZhsZnMFrQ4atMe8HeP+LLltp4jEUHBweS02vJHQg8eK0m4gVKba1MQWySOnmHQi3oOAQG+5gkeFpHHnI/BQNMQSGXtvKYFpAImNR0KTY4uVaSebCWO5QSri7Szh9blQ5w3ucOik54geMhIKG6XF088NFNu7TRQITSb5JOsE+qC2niGMYRVJY0g+P2Ra4Jvl6kJk887VbUFWq40y4R4T4iJ9ARK5V5votDF089Q92C4EnLGYyJgG9/+UFXpFpIIgixHBb4ssvakqCkQolaRJJ5UU8IBwmShJAdLg3QyBxMKpj4JPVLDuimEOXwPVZrGsOi7PsaYFXqwX6O/Fclsuj3lVjZiZv0Err+zNJ7RVa4C1QReZhu/wB4Uct+L48frohUH1BUpsqKR3GNdbXRUrLatFTbJjjbpzUWCw5wTxiLfD5qTOH1G9C7VxvdUqlXe0Ej9rRsep+ATgvTjO221+8q900+CmSDGjn7zzjQevFcw03CgTzJ58eqjTNwuqTUYUU03KVc29FCdVF3l9EAVTNh0XY9iMsVJBPhp6dXLjKei7nsED+dMiMtP4l34LPk9NMHRg0z9oJw5nEhWnONMqiS/g1c7ZDwbnH4qrEVABZxmRuMC9z7pV7g/g2EzXOPstQA2Hfnc83BLWi4foHGD4v2tOS5Dtd2qr4WqynTFIjuqbiXNcZLp/WEaLurgGQBpp1XlP8AiU6cU3/4KPyKrCS5dpyup0ie2WIrRTe2jlJGjXg+hLzC7bs2fzD7Czm8db/BeU7P/SM6hem7ExmRhA+209IWmWE+Ixy/LbwGKsxmYSG7iCBlgQZuJGiL710+Zsrnq+LJcTBHroqnYp3A7t/yUeFV5x1DXuG9qfM4fYKwcHjiSAWmOMrTMW/NujqVNlisez1a/ASYvyTNxbScosbxM3jXKdDHAGRKxduOeaUUrE1RmvByiZAnjlAWA1j6dVpBy5s5ndmYzO1wHHwkdDdKf9Gv6d7IKy9v4dzqZc1wa5oJEta6CBMtzAjMYA0tPvNc6bjffpyVWOp96wsGS9jnDiIOuhBn1RvstPIsUHF2hGa4Am4ceZ3qyns93duqBriGOYDIAAkOMEG7iY3cCu2wmyMmLpFz+8BaQWuaQRkaADoABOmXSN28/H7PNOsyuXTTEB8BjTRBcYqthplrQ94O+CbxK2mTLxeabUwlVpDqlNtMVBna1oaG5TcZWgmBca3WflK7bsrsT8qNQuyhtF3dUyGsMkky59vzmVgbE6yOCHxPZLEOPgpkkDU2zkEyGbuk67lfnpPi5LImWtgdl1Krw2m0VZy+RzbhwzakwIAMzYGx1ElYvstimAudRIaCfbpuNpmA1xnryT8i1XPpkZRwhdmgE5QXGREAWJPBJHlBqimk5Mx8otzk6WRGF2VWqFzWs8QySC5gib7zexmyGLAZBJg/Vua6zY1PDYh9Rz2EDOS0MexuVthJzmDZrU71R8CbNwVTD16ffNLA4uAcYLZy8QeY966rZjjNTT9I60wZDRu0Ash9obKwrMNVqsZUcQywqVabmWcDEU35pBjpI1WKccThC7LJqOdMXIFyTAkxaPVY8nda4Xp2mGrgwQRfnP1qrsVisgb4XOzODRlvE7ydw5rl+x1dndecOhxkEFp9k79QJAW7ids0qb6TSTNVxazKJBILQcxmwlwWX1YnYOLNVudwaDLhYyOHPmsTt9icuGYNO8fPo0Fx+Jat3AsyNIB0L+G9xP3rjv8AFGSMMBu/KPlREfXBaYfyRn6ceXJ2tIcAQQqgDA9EXi3mW7/D8SujbPRm70nnw+n3JsOHOJDWlxO4Ak/BaY2BWeIhrBxcfuAJQQNhsF2nYbKRUBzTFM25FwP8wWbQ2GweZxdyEALSw1PuxDJYN8ON+pm6jPHcPHPVdS1rD9r64KIptM+a0blztHEup+V7hyBt6g2PuUXV3F2bO7NIOab+HNlvrbO6OElZ/pVf60dLDIN3+5KW7nOHosSjtmo2xdm/agn36okbbtpf0hTePJU5cWp3gAMEnTXqPxXmH+ITc2JbFz3VEQNbg/j8V02Kx7y+sTJBpkMIAscsneI8sTvXJ9pnPfXD2AkGnTbbUOa0At110VYY3G7oyylnTDp0X0qrQ9paZBg8DvXc4F9v31yePpOc6mGkuDQ3NMyHEDNc7rLZwVKoKVWpIcxjgDlJgipm8Td5jLE81rl/TORtk/rFMH/rFZeHxr3ODpAAa6dSCQZ8Im9m6m9yjsJiw9gdnEb/AA3m1o9QlqwC6FaDOc8iQ4/RXRUakgHO6/EGfq6xNkZagBqPa1w1ZBixgjMbFPjdpVDR72nV7stexrmZaZDQX5ZEtk+GSsspv00x6F48HIL/AOofWzvxWDiAe8obrvE9aNSVp4Oq6tR8xqEPlxhoEGYgNAGhE8ws/wDJ3PfTIjwOdmuLQHNvzgkkdFjcbM20yng6akfA39lpvzAUvRBbFx7amYWJp5Wxfc0AzI1Dg4EcgtTvgNydl2hg4t0YqiTOjh8Ct/DG4HMAg7+IPFcN2g2vU75xHhNJ5ZTcNfKCeVp9yJZt9lDLkL6jnAF0uOXMbk3nfIV+N0nc2L/w8phuGqNE2rVAf3YA+ELffihSYXmSGFxIGph50XG9kduNpNrBwADqzql3hoh50E66fFX1e0wdhnd4G5nZgcrgSJdrkmUWXZRhdltpDC1ar6gkuJbbRozkvgfw+5eiiu1+QtIIzNnlmaYnqDK8qZTDqZeTBDja0EOmY6EN962tk9o20qZDszj3tGADDsjCQdCJtxsqzxt7KXtpYLZ1MbVqtLRBZ3oabjM6DN+clJAYvbzRtAV6bSW921pa6x1IdpyITpZSnNAfyVn2Qof5bTmcsdHOHyKJLbTI99/cohy2u2SP5G0RrbcXOIvrYlWAQPD4bEWtrrYKnGYgsYYiYtPHkpYWoSxpdBMXjSfRTrftUpZLOzgAgF2cAXykEzGk3tYQrsOH980uOc03SwEjw58rtBfUfBQceIB+uaTPCS4C5iYMWBFhAsouK5lG1T7YNaHNyyQSIh0kyZgptr4pmJyFzR4Q6OebLu3eVc9g8GGio58kzmtNw4mT1H3ommym5znUcxaWxDrOkC8XiEvVPta7ZtPh8VD/AC1jp1sY15f3Q2zazxmDyTlB32GWbSm2XtbvXEZcsgu14Qr7RtbVwNNly8t/eV9Kg6AWVqkG/mJEe9BbYxTTTEOBOa2/TVDbIx7zUh7vDFgTAvERxKfZbb5dX3VG/wD5j43TPfX/ANxs9I67ihqOPzVH0wPKAcwIIM8eB/uhNsYmoINNxGU3AiD149E5sdNPZxe/9LVyNj2Qwk300sjsQaWZoZWddwkENMNLXH7PEBYez9oTTGbdYndy+aHxhAe2rJ1AItpp96NWjqOmNOnH6V3uH4KirRYRbEVGnd4Wf06Lmq21XODe6b4jMgwSAJjldUf5vVBOZg00ghLV/I6b1UPm1Z5HHwifSEHiKb3RLyYM3ynRO/HNAbmMZrDrzVnegiZEcVaWezB+N8g5Tlyies7+iLo08jcgkgxMWmDvvzUWY1jvKQT7p9U/fv3Nb7wfwSPZ6LIkQYmRui25QxOIcyWtNj77KQxVQew33D+pVVaziZNMT+yP6072U6VsxlRjbGQZsZ39NPRWY/aZfDGtDW+aBoSdPcLAbrqJL99O3Qf1quT/ALY/hH9acguTQwmOq0wzKZDZIabtBO+FOntGqx4LQxpLiTYwS43QbcU8ex/4j+pS/KXm5DZ6BRcez8ui2bth1Cu8FrPztQFziLjNmc7U7y9q6nEYsggZ2yRMZQLWtzXMd4ZnI0nW4Yf/AFR9HGi2doEbwGn3AsCMsZfhzO/k9bBMcSXeIuMmSeAH3Ks7Pby95/FSrYll4JPUAfJVHED6lKS6G0WYHwuZn3h0dJkafrj6Cz8dgMjS4HSPn/dH9+Bv+aG2hWaabhPDjxCqS7K2aUNwfesaQRvPO+s+4IOls8l7gPYgX35p/BaOHrhrCJ8pfA5AmB8lk1KxZUa6fE0gnny5p69lPQt2BeHezJECHN+ImU616OIY4ySNJbax019Ckpp9gcNq7935IgpJKiUn9J+796WE81T9r7gkko+qEvTNTJKkivYf+y75FYlHyHqfuSSWdbYiNmeV37Lv5VnbC8zv2HJ0lc9Vn9Qdo3o/+Yoevr6N+SdJOJvtpdlf9X9z/wB0UNHf/Z/OEkkqpTg/+2f1/pTYz9D6j5pJLTD1U1nYPQdR96hW87/rinSSXUsX7PX7kXgP0b/X5FOkklms09619k+T1P3JJIhUYFOjqmSVJPiNVUEkk4KRTJJIpQ6mkkg1T96RSSSCtypxHlKSScJCpo7qfms/aXmKSSX1UHYbyt6J0klnVx//2Q==">
            <a:hlinkClick r:id="rId2"/>
          </p:cNvPr>
          <p:cNvSpPr/>
          <p:nvPr/>
        </p:nvSpPr>
        <p:spPr>
          <a:xfrm>
            <a:off x="60030" y="-1016703"/>
            <a:ext cx="3884837" cy="2120914"/>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pic>
        <p:nvPicPr>
          <p:cNvPr id="7" name="Picture 10" descr="http://www.assisionline.it/uploads/st_clare_370.jpg"/>
          <p:cNvPicPr>
            <a:picLocks noChangeAspect="1"/>
          </p:cNvPicPr>
          <p:nvPr/>
        </p:nvPicPr>
        <p:blipFill>
          <a:blip r:embed="rId3"/>
          <a:srcRect/>
          <a:stretch>
            <a:fillRect/>
          </a:stretch>
        </p:blipFill>
        <p:spPr>
          <a:xfrm rot="831007">
            <a:off x="340925" y="1693049"/>
            <a:ext cx="4867095" cy="3435144"/>
          </a:xfrm>
          <a:prstGeom prst="rect">
            <a:avLst/>
          </a:prstGeom>
          <a:noFill/>
          <a:ln cap="flat">
            <a:noFill/>
          </a:ln>
        </p:spPr>
      </p:pic>
      <p:sp>
        <p:nvSpPr>
          <p:cNvPr id="8" name="AutoShape 12" descr="data:image/jpeg;base64,/9j/4AAQSkZJRgABAQAAAQABAAD/2wCEAAkGBxQTEhUUEhQUFhUXFxcYGBgWFBcYFxgcGBgXGBgXFxcYHiggGBolHBgXITEhJSkrLi4uFx8zODMsNygtLisBCgoKDg0OGxAQGiwkHyQsLCwsLCwsLCwsLCwsLCwsLCwsLCwsLCwsLCwsLCwsLCwsLCwsLCwsLCwsLCwsLCwsLP/AABEIAMIBAwMBIgACEQEDEQH/xAAbAAACAwEBAQAAAAAAAAAAAAAEBQIDBgABB//EAEQQAAEDAgMFBQYDBQYFBQAAAAEAAhEDIQQSMQVBUWFxIoGRobEGEzLB0fBCUuEjYnKCsgcUM5LC8SQlY3OiFUOz0uL/xAAYAQADAQEAAAAAAAAAAAAAAAAAAQIDBP/EACIRAQEAAgIDAAIDAQAAAAAAAAABAhEhMQMSQTJhBCJRgf/aAAwDAQACEQMRAD8AoYFcwKLArWoAXazv2cGLka8ikG0aYAaAAc06GLb/AFFk220wvhoMbz9+Cz2OafeBh3RHf/sEU5NimMNMgjcQRxPFa3DOD2B3ESsyaeWowPgAEOPCARePvRbZlK1lOPNGfEOMVDPd0iPhwkn+cl0eM+KwlRsOMLSUMW9wrmoZdkbTHLK1rSPHMkGObcGFv/JmtRzeG+26rdXOdknR7d3Hsn1WnoCyzhALS4xLQIv+W+9aagbLHBeScKD1ZmVOJqZZcVptMC4usGjmdEHgsPmOY6ep+iraDVffv6bh1ThjIEBZ5Xda4zSbAptUQrGhJTgFVisMHtgogBewmTPUK5pPLXWG/lz6J9TMhCbUwYeJi481RsrE/hcbjTop6uldnLFY5VsMq6nEpkTe0MGmATAc8eQLvkkj4aAGjvjjvTf2ogmm3d2ju/dA16lKfejsid4G48txWOXa50Y7PMGU8oH3mEkwDTruaBxDm5yeZJPklGEYp4dzsz2jT4jfgHTbf+HwXT45vhlndcs/7VUCe3NhaOGt/SyzGMAiw5z81rPaDEgMLfza9Bu7zbxWYbSNRgcIA08LLOXlrrhbhqzT7sixju7+a0jbgFJMIwBhDYsT53+ab4J8sCudIvb14VL2olwVLwgBiF4rsq5MDmhWNUGqb3QCVII8Xif23L/ePRLKr89UOHHXy+Sb0nDtE80twezySSD97/NK3lWKrazHB7aztAxoFrG7hC3XsVjPe0273UyNfxNFx9O5LcdgM9DIImG66Wgld7BmMUWOhgJdT5QbWnnBS8dmOct6Hkx98LJ2bYWnNIu/O4u/zEuHqEr2gyFvPaDZbaQaGaAfosXtRllr5sva7YePH1mi/IS03aQQdflzWgwsljSIMtG/kEhp0tADyum+yv8ACZO5seFvkoxPIxJslG0q82Gm/ruCLxNYsaSUt2ezO7Od3rvKeV4GM3RuDoZGxv1JRIcq6tQNEkpZX2iT8NhxKjpobPxAG8IV+1GyLj19Enqv1LjmI7x5W9F5h8WwTmtusL/fipuUV61oqOPa7eim1Z4LK06oNy0wdDEFGUMWR8Ls3X6qplCuNP8AMk2PoZH5hab96Lw+OBsbHmrsUwOaVV5hRdg68tB8kVSO9ItmVMri06H1/VPKUid6U5gpH7Q3qt5NHmT9ErpU5ePrw7yj9qPJrE3gBsm/M7hzQmFdL9+iizlXw+wDFZSw5ZiMzvgLKjD/ADNkdPh1V2zW6Jl7Q+0FCnhnMyy/dadN89LeKuZet2n19uHyXbBc+pDT+ISN4k29fNM6+BFNgA3ySecyqtj4P3lV1dzYaYInjJ8kz2yw+77IvI81OM+tL/hJhdTz+/mEfs19yEqw9JzagLiIuPEH5wmGEdFTrZaM6YuCpeEQ5VvCAHIXKRC5AGhU458MKvAQO139kD74fNKdileJdFJ0am2nE3+a82NXeXNBGpAPeuxL7NG+58o+aa7Ep3BjmpvRw6DUh25hMjhVbmAbmcYve3hK0YCoxWGFRjmGwcIsps2cuh+wNr/3ihBMuaBEm5bp3wbeCB2myxWWweMOEri5PadA07IMEd405gLXY4hzZGhEjoRKrG8aTljq7ZjDuggtm2hlaLY5mk3jf1Kzuz2kycoPUxGvitBs2oG0r2jMfAkqsUZ9KdrVi5wa3dHidAp1KwpNjU+qX4evBdVdr+EcSdPBVvrQcz7k3gqMsl448aeYjFXl9+XBRoODn9oDKBJkx0yj8V1VSDnuMNLieDST6GPJEjC1gfhLesE35SorWROq4EMYIzOIbMAXHEjTgot2YCe06L6TpDeXO3eqDSqtJGU23SDHW59FCnjHNdBaZIIE2juMGO4JaMVi5aGFzSA0FoEzeLkcdNeii6q2oZ/dtEAzcxOvivGMqvtEyOHoT9V6Nm1NDYkTckI0FbceTEgEdId04T6png8fYXkeY6pW/AVGg9kkRqO0ORBQtCq6mSDMW8b2PBVLYmzbQVz+IfZGid4PEgtB8eu/zWXp4iBP4XeRRuAxESDvv8itJeWdjtoP/aVBJFxw/K1CYH4+7dovNq1Ie/jIsP4W71TsqtNQjgOKVnKvjWsqhjC47hKxOIxJr1wJNnDMBz+QFvFMvaXagYwU80F0OJjuA8p7lXsDCFrc7j2nW0jQm6LN3QnEMcNQDGho0Fl7imS09PREMavKgRQyGNdv7/mpPdBDhyKhtFpDiOBVQMsB7vCyqFWhGii5V4KpLG9PRWkICoheqRC5MCGJTtMy+OH3801CTl0vJ5pQqBxRGYDgB5yfotBsRmp5BI3MD6hPP0t8lpNl0sreqm9HDJikWLxitASNnPajZedoqNnM2BAG4uueKlsfaHvKQbBmDHIb+6f6uS0BZNjvWPxNN+HrkD4X/CSbBoAF+ZkhK8cnOZpDC0DB1uTYpkKsYcDeSRH8xJUaAE8+Giqqv0/dDj5n9E5kmxXTcCZ/C37JV+Dwoe/NWIFpDRMxuA++qsoYYe75gSRP3wPkvHuiDBc6I8ys8rWuMn0yo4kaU8waLfDG/gBw9RopbQqQ0Zyc0DkTeZMaffNL6WJ7LSZBvqeQP30HFFe7FQ53zlFrTfoOM+fPSdGAZhn1Taw43AHibnTy0TejspvZAuWmR2y3tQbQCBET4Impka0xDYiLjhN9wjTxSPA4kNDw6oXTNmtLg0GQb2k/ROBdidnOaS5l76i5tu5+vVVUqrS9peTOhmYE8PpG5GbKYIyl4ImbdwuJkGysxmBzXHxa9RMfZ6I3sBMXWLpDScs2GUADvH1CUGoCS1xEwePqRCanHZZaWEOg3BFjp3DmgagDu1eQeE6c0rxyIHonLY6O8uCJw1UjU/CY5wf0lSo4aXX0iNegtw4qmprPEQeovu71rijKLcY0ZzPEf0hV7NYGvLv3T6hekzBtu16R6oLFPABaDJMRlPO8E6x9FVqZBNCkcRWMnsiZtMEEad0DuRu39stoOpji5uaBMNmPP0CKwlIYagXOJJ1M6k6AddF872zi3VXPMul/vGkHQFozAjuiEdQ31cBUvXmBr56VN4/ExrvFoK9ekRDtUQ47t6VMuHAbjP34J3tinoeUeH+6T4azyNJEffmqnQMNku7JB3I1wS3ZzoeROoTIp0kVy5eICyq+Gk8kmov1PCT4JltB8M6pU8fs3EdPEgfNK9FO3mCbJv8Ae9ajCNhoWb2aD4lamkFGXaoIYr2odgRDEQOLUt27gfeUzABc2S20zAMN6TCbQoEKgReyezn4jM1vaeJmbfDY9EKcPEtOpfHgSY8kbiMS/B121aIhrpzbhxIPKziUVjx71/vW5YOZ4DQALQBYaHVZdKv+gMJUlzxFoGvKRbvlEVKDXnNLYiN9iDfT7slmyapL3NI3W6EqFLFSAym947RJmw5xG5Ch9GhL4mGg3O62773k8ETisUSclMadzW9efJc+sGMyg5AB+0fw/dHPda89Uno16lcuyTTos13n+aPidy3eqpiXURmAcRUfrlc8tHc2CT4Dqr65qMbZgvHwHdu1Gm5UmuykIpCcwkOntP6ndfcqsfWeAKbTeznuJAl0aCdd3kNyPXrkXL9CPetyk1KYn8zXQWmJmw4dOqvwuOc2YPvGDX8wHHmPuUo2g9waKg7JJhzd0jf3z9wqGS4lzHZKgkgtBgxx6+fPRHrwXty0eLYys0Pp6jlrGoI5R4dAl9aqP/bbG5wN4O8jjqPVC7N2lnLo7Fdo7bAbPGuZn3z00Kxrg6KjNJhwNuGvMEg954Ja+KWUWHM4GJyj1I9Qh6tANJEz8JPImx8lPZldri4tNuyNIizrdVBgLmOqb3OPhEjyyjuWmKMj32T2TSrMqmpUDSwSJi/2fVJMDswGsX6taTALd9wfUFAuqVC7I38TpsRpz330T3FUzSwzvd3c1hjiYHrC0nKWb9stph7vdNILQQHCby6Wg2528VntlYY1XCxJJY7rmpFpHiB3Ksk1HWkybT1pPHcJd4L6F7P7HbRYDHajXrqlTG4GhkpsZ+VoHK25SqFWuVTkiAbQb2e9Z6qYeOo+nzWmxYlpHf4LN4xuqcKrKZioDzTglJq2gPESmzHSAeIT+E4rly5AB7VdoPv71QmKbDWjiZ8P1hW7QdNSOA+/VDYip2gDuHqf0RfkKD9lsuFoKaS7KF55J1TUXtQhiupqlivagLQuheBSaqAXamGD6TmnhI5EXBSnZBeykQ05mNY8kEG7nkZRuIIgb9Cnm0f8J8fld6KOA2blpWzEGpTETpABJWXkVOmPo1QKjjB3EeIJB717sRhILwJM26kw2e+/QFdio94YPAeZ+iL2VTLMPni8EjrIY3zL09cKhftatnPuWGzXQT+Z28k8ATHid6ZY/ZVRlBj6ZIojgbl0xncI0mwvv0gpbh8P7rKTAik5+szYRrvWxxFH/ltMgkOLWD4z+46cs8Tr9AtfB45nbtHlzuMmmX2Aw+9IqtLcrTVLXCCLTpu3GFDZ+Hq1nPy0/ePJc5/Zc7mQGtBMCQNN4VVOWvcD+JjZ7zefHzW7/s5rZRi3uIHbpgktJ0zflM7h5KMMP7aVllwwcSKlONWFzRfsuZBIB3iCCqcDTe4MDWn9oYaR+Izlid1yLHjKa+2LXMxtSDAFSobWHaAzeNkL7Nsh9A3Azsm8fjG/drqqmE9tJuV9dqvbPYVXCOp1MzcwEtc2dx7Q7VzGsnUE8YBmzqoeAQOzUHabua8AEiOBEj+Zu9N/7QGANoEtMEVAZLjOZrHRmcTMS5INlYcgy2Je1hHJzAHA+vkjy4zHLgeO2wPs2WmtTGo0/wAr4PfYp07DHJTEwIOk/iuNOqD92P71UiwIYR0OnkQnb6fZZ/C3+kKaol2K0e9gfkM8Ja4NMcFoqtOWOHFpHiEqwTIqd7h4gOKdHRXjU1j/AGS2HA948dB0AHyH3K1jiuYwNAAEAWC4pBW5VuVj1U4pBTUCzmNZvWjckG0xBPVE7FDUjLQOFvCyZ4B8s6JNQqiHCeB8RHyR+yasgiZ+/wDZOFR5K5eSuTBXUMvPVCVvj+9wH1RdAAnvQ1IZnTzPmSi9pnR9snRNmJbs5sN70xYs1CGKyrWDGlzjDWgknkBJVTEn9sK5FDK38Uk9Ggn1jwVQVgNv+01eriCczmMY6GsaSAI3u4u+wvrWxsaK1GnUH4mgnrofMFfEdqsip116r6d/Zric2FyE3Y4juNx81QanHn9mecDxICNY2cPYxD3OOoMNnh3Jfj/gA4ub6hCbfxbmYakGtJlztL2Nuu8LDPnKKnTMV3TVdA/L6OK1lDZZ/utC1njNp+9f1lY3Dv7biQZEEieFl9J2Z7R0zRoUi2H0mgSYgxAtOp39yv4bKbU2c4h8gBww56fFlHHcFsi0/wB0pUy0W9034r2LJ7JHQ96Re1G02Gu8MM5sPSaY0BL6hcAAtdiMLkyOJ0LZt0tOkDKI/wBlt/Hv5M/NOny7blMjE1h+VtOfBn1C+g+weFa0VrGXZHH4iLh43LH+07G/3vHOaOwWYctO45m0XWX0fZWzi2mQ0wHU2GZ/ii3es/H+Ss+nzP24pxjSACQ57+unO6r9k8OSym8CYc23Sq3w6p57bUP+Kpki5dUt1MWKv/s/wU4KYM+8qCRuDcrh5nTknv8Av/0tf1Vf2g0HGlRzODiKzm23BzQWg2F8sbvFL9i7PLsPRqcG91nEeghaP+0rDinhGumctamb2OmXQcoUPYvH06eyw5xabVJBIEllR0CTvNk/Nd5DxzWLObewBpY5zTvYw+TfoqdqYx1OnQI/EGg2n8LfDejNubXGKxAqhoaS0MaCZMgzc24pXj6Faq0AUuy0yHM36jnPTos7poMZV7cRHa9RCZTZKCYdzlnrdNGlVEVOVErlElOhF5VL1ZUKqcpNW4pNtWkJM8Pv0ThyW7Sboeo9EShl6roqEbi30j6lNNlWI5/7/JB4tgzNP7wB6EEfMItoyubwsr+p+G65cuQRFTBALuAJXYDW6sqkZDHIeYUMAOO8qbRppsGOyEYxC0BAHREtKlS9hWB9sdsTWfTBPZhvKwBPmSO7w3rCvke29nVy99YtdlqPqFs2Jh17H7sqhF2Lqh0Onitt/Z5tNlCniHVXQxuQmASdSNBfeFh6uHcwEOjuMhaD2apZqddsasB8HsVXoo2+K9ssK+Gte+xBM03ARe+iJrbZoVGU2srUyQDbOJvG433L5pU2VLuy7LIiDoeXJe1dh4tr8rW5gcgzD4SHTvIFhBnhbis/WW7Vtu8kuqRawv1KN2bg/eNf7yZD3AOFjF+CS7Cc/wB0feAtd2RB1FxAstRs1wDCTYSbpKI8bs+pTeCxwdMxmmeyZAPL9U4xHtZUIl2Ebmk3p1arWkmZPu8xaZk6qG0D229HfJCEol10L+1m0Jgl8D3jKYymSRka1oBOXgAtQfbyi1lMRiWuAax2QUosNZqAnutqs1jtoZqjAd0zccFDGYV7gDTBMkNJtAEE7+TXGOSN+vJ69u1/tNtE4h9N9LPlYHdqplLnSZJ7AgX4KOxNt1sJSFM0BVY73joLoDswDXDSYt5oo+7o0C28BpAE9q/XqvdrYlr2UHN0LD8huS7HU0A27turiaRpDD4eiwuaXe7bDjlMjtaEDpuS7CbNAAzEkRIbJgTyRTyrqZsOid5pFWFoFtcG7WioIg8v0W02VTy0wJJguF/4ispUMPk6BzT6rVYGpZ1/xv8ANxPzRD2Q4sRVdyJ8nJmwpPtevFV45HS5MwdEzovkA8QFUTVxKg4riVElMPHKpxVjiqXlIIOKB2iexJ3EfRGOKHxQ7JSDNY4yLA8fC48wES8kgaKGJNz0XUbsbyt4WWm0HFJ8gHkvELRrgAAr1MbLsRZo7/T9URs5l0vr1xbp6n9Ez2ULhR8H1oGK5qGYVc0qTWYirlpvd+Vrj4AlfM/fF8BxJ436fRb32hq5cLWP/TI/zdn5r51hKzRqR1lPRqNosAEDiVo/YCnmfVG40iP/ACbdZfG1AdDN1q/YjF06JqPqvawZQ0FxABm8X328lXxM7FY/ZeWo0GwhzgekJ5gCfdNk3jhCA2ltGjUeCyrTcPdm4eDqTbVMMJ/hNgzZRVhsM4S7+NqZPeBhnb5keISnD4WTmmO2Oei0GEpA0wCAQQLESpUX4vEfCYNqRdflCT43ZmMoUaOLe5pp1YytDsxEguAe2OzIBNp7jZPdtNs+0RTeI4fROva9/wDyTCAtPw0L2j/DPOVt48ZZWeeWtMa6mKj2POj2xExwO5NcLXDc7S1sANLQWt1nV28jTwQWBb2aP8J9FfisrnEEw4BsdAXEnwssssd3Ua45T6Je1r6YNQAuAmRbyFkP/wCpAU6VEFpbk+IXgzZvL9F5hMQHUTebOhKK2DLKYfMyBbhIRJYMrLboxZXGfKeCuw3wjp80l2WMz5n4fNOcPOTS0we8n6FCQ2JZJd/L/V+q0uBBGcH83q1pWerM+I/ujye0p3hS3PUII7WU2/gal9P4XbXP7Tdef6UTgz2G/wAI9EFtqfes0y7/AAIROBd2G9PQqoQslRJXhKS4vaRZiWieweye/Q9x8iqIbtDaLaRbm0Op4cDHD6K1xSL2mEkckZsWoTRZNy0R9PIhFhbGkqqopuKqcVJkuKtYhUUHWI4GfEA+sovHC6XubJcOU+BP1Cv4n6OyclyjhsSMolctp66Z8k+LZBMcRp98052A03mUje6XHqfWFo9jtse5c9vDU3armodhVzCkRL7b4jLht/ae0W03m/EW8YXzqo0HQx1+q1vt7ijkpNO97iOgAH+pYwvVyEsZTIjqmeIkUNdajf6XpPTIHHXimO0qeRjILiHOd+IkWDYgHqbp0QM0CNBv/RbD2C+GrrAyCJMScxJjTh4LGCq3LqZg7rXWy9hnfs60aS2/c5TelRotnsJaJiM7j4Ap2x+Vn8pjf+HXmkuBf+zEwJz8OdrpvlloAMTIFieWjbrLf1oExxnDkmzjhyQIPahozOMmxuJ6ov2s2ix2ysLTZWY9zfc5mBzZbFMgyBcRoke2cZTDjSdWhzQaZyU3xuJEk7ojuKVVMMw6VHnq0/VbePyTGXhnn4/az9Oxm2/ciiGsLyGEm8axABg/cKFD2hbUc41WZYAi5dMEz+EKT8ABlc5wfFmtLXE3E6SLWG/eOKqY1geXZWyYtkdHHQu0Smc7P1A0tvPbYMJbBEF3HfZvknWFxor0W5paRaNdLIOjSYA8NaDm1lhkTwJfbqvP/TG0hLXOgwYZn3ifxEDwKXtD9acbOwbWkuLjliSbWAuSASJMbpVuctfTFjaqLQQZykEkakbo0hJX12NHbdVg2ifo9NsBXpVGOeCR7u8OzAkGbiHEESIPopuUhzEVX07j8kywp7UiLtZp0hI8HjW1WNe20hwg6iAZB7wmlGqMwj8jfml9HxVtt0Fp6eq92c+WDqfVQ20ezPBV7OEAjg4/JMjIuWa25T/aTz+i0GZKNrNv5rTFNV7YcHgGZsJ6ojZAhkJPtemC0lhaSGguEidIHMBMNmYoNHat2Se5sE21NiEryIZvVTiqqGOa9xaA4GA7tNIkExabqbioMFixfXylAN+MTvkeI/8AymGMeBBNuqWYis2QZFiN/MfUrXHpN7BVRBIk6rkXVpAkkrxGgUUndrwWt2Sex3rJUW9pa3ZwhjfFZ04YsKtYUM1yH2rtVuHZncCSTDWjUnX0BRAyXt8MtSk2dGud/mMf6VlU29pNomvVDy0t7AbB5Fxnp2ksc0ZWkGSZkR8MG1986rSIRGq0e2sN/wAJSqf9Qj/x/RLBs/LTbUc9urSWwZAJG/eVssZst2JwVJlKJ95Mk2jtCfMJVTFbHwPvagBnLInvIETu3+C+pNphtMNaAGgAADQLMYHCNpOFNu55vxyg3QWw6g97iahPwl2/8z3ceim8nGuY8BotuPmYUsL7TUTVp0ZOcVmggsMQHdq/RJMHtttZo0aSYALhm+JIMJiP+OPKs/yzfRTJ2v8AwyxeIzU5NzBM7wASALbkO/FABsEiImCVOhhXVKZ92cwaIJGaBckySOBCCNIaZhvvu7lWPE0nJoMLWeThn0ybMcHEu17VZ0ieDWHXeAlTdqA1HPdmIdc77mJMT9ymv97p0qLHllBxaxgaKlMOOYkzlO7eT0TrHNo0qPvXUMJmytJb7lmu8SqwxnZZb6ZbZ20nBldrC6HCQOrgLcLE+ChtSqW0KLXOMw/Q6kHWRqeq02zKlHEMJpswrZsctBocJ3W0K+f+1jnnEvaRZhyNythvEwBYXKPXkb4FCu0lo5gHvF00oYw+7rf9h8ciMh7tVmqLsgAc7QzxjfCvo7aaGu7BJLHNJJ1Dy0E8oASymzxuu2i9lKuemQTBa4yLR2gYjetFhqgGVxMDKBc9Vgtl7Yax8tYWsjt5TMxob6cE6w+NbiKLmAZyB2g60ASQZ4kxHM8krjexL8ajG4hrmOyua4i8BwPoo4F3xdQfELFey/Zr1WRlmmZHQiP6lqtm17Xn4WG/RKwG4cl+1BfuROHqB1mkHvEeKUUqVVrXe9Dgc7ozODrEDQgm0yrwvKcui7CMmrUv8VL+nL+qJwlzSneHNP8AMw//AFQtF8Vhza4eR+izG0n1gAXPJEktykiI320QG8p4ia1I/mpPH/xuHzR7ivm/s1iiMTTcTdxcDxu03PU/NfQi5RnxVTkHtaiXtEQIO9KK2DMEEhO8S8BpJ0F/BIcbtNk29E8KWQ5mUgG+i5AUNoMyi/HdzXKvaloFhtVrsOYaBwA9FlMA2SOZC1LXKMjgoPtK+dbY2w6tUzyYaTkHAbu871rPaPFmnh3kau7A/m18pWAAvHFaeKfU5X4M20f2zw3QZR/4NnxMoVtSBuWlxOFLQ1ry0uObMRpZpE873WZbULT2T9jenjdixb7yRBuJ0la7YHtKWtbS901rGDUOk3n8P6rHVHFxu75IrDV2sJtZ0abtbap6l7LemoxFUgueN5LjxuZWdrYqMwaBFWC6DMEcA08yYKMpYmQY0ibqik8OjMRA/KRc9QnljIcqzZm0G4ZzXNpMqAFof70F0dqSWwRlPPdAUNk0xWxRexzWdp7/ANobXJta5PaVzxTc0tdmE7wfqlFGoWE5SZuLHVT6jbX4mtSoYaqxpl1R7XNABgEAAiSdIB8Vmxie0D5SLIYPdaXEi1unFQyiZjfKueOpucN9tUHtw1Fz7B7nZRO4AX6XV+1ffjC0pIcKlP3kNaSWsZHaceupiF5tfbja2FbSyAOaRlsIEa5TqJAiEbjKgDKNIug/3c0RE2DwN3NwPgsrvHtpOei72RxBYKrhwbF94JPofNM6tZ1Qy62+99Uo2Hal1knxj5I171vjJpjlal7RbYqNwowwaz3ZDGlzWw4lsE5r3LiJ0WYw+HIMutbQ/MJ1tF/YIO8jyMz5JQHKLjJeFzK3tLJuBDdNw+SOwWOdSB3gwJItDbiAOZKXyouMghKzZy6PsDiHCo+tTpl+u6GnSWg6A20V2K2q4Me3K5stLQbixEhwKjsj2lqBgpm+RoazKwkwBEGAfFKa2IfmJrNJJ3OzC3kVnYucvBj3CkW06jm9oOMEgmRG7dYJ5sr2jz02MqEl85Z3nWD6BZSWiQBHUyVFvH0VxN7bGu6KrD+9Hy+azm0sQS9zfwg6c0bhMcamUG7gRpv0SvHiKr54pY9i8RbsKs1mIplw7JMX3Toe4wvo5XzLZ+G95VY0Zbn8WhjtQesR3r6SSs/L2eCNUSCDvBWYxtBoOi0jis7tQwTJ32Sw7VS97YK5BVcQ6TEnuXLXSGg2d8bVomLlyyyOEXtt/hM/7n+lyy2E/wARn8TfULly28X4oy7aPbZu7+Cp8lnsG0F0ETrquXI8QzVH41X+i9XK6Q/FOIpggx2R6KOEcSGkmbLlyf0viytohCe13/JeLkfQmuXLlszeFN8SP2ZO+KV99mNi/efFerlz+buNvH1VeAPxfxu/qcinrlyvHpGQLaegSob1y5LLs8eklEarlylQnBUgXOkA9QDvTDH0mtDcoA7O4Aei5csb+TTHonqhRpBcuWnxH1dhDFRkfnC92j/iO7l6uSnYqGzT+2pf9xn9QX0Urlyz8vcVgHxJssv7UtGVn8R9Fy5Tj2rLpn5XLly1Q//Z">
            <a:hlinkClick r:id="rId4"/>
          </p:cNvPr>
          <p:cNvSpPr/>
          <p:nvPr/>
        </p:nvSpPr>
        <p:spPr>
          <a:xfrm>
            <a:off x="60030" y="-974704"/>
            <a:ext cx="2719379" cy="2036917"/>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pic>
        <p:nvPicPr>
          <p:cNvPr id="9" name="Picture 14" descr="http://upload.wikimedia.org/wikipedia/commons/thumb/c/c3/Assisi%2C_santa_chiara%2C_interno_02.JPG/220px-Assisi%2C_santa_chiara%2C_interno_02.JPG">
            <a:hlinkClick r:id="rId5"/>
          </p:cNvPr>
          <p:cNvPicPr>
            <a:picLocks noChangeAspect="1"/>
          </p:cNvPicPr>
          <p:nvPr/>
        </p:nvPicPr>
        <p:blipFill>
          <a:blip r:embed="rId6"/>
          <a:srcRect/>
          <a:stretch>
            <a:fillRect/>
          </a:stretch>
        </p:blipFill>
        <p:spPr>
          <a:xfrm rot="20923364">
            <a:off x="5232545" y="3481394"/>
            <a:ext cx="4851980" cy="3638991"/>
          </a:xfrm>
          <a:prstGeom prst="rect">
            <a:avLst/>
          </a:prstGeom>
          <a:noFill/>
          <a:ln cap="flat">
            <a:noFill/>
          </a:ln>
        </p:spPr>
      </p:pic>
    </p:spTree>
  </p:cSld>
  <p:clrMapOvr>
    <a:masterClrMapping/>
  </p:clrMapOvr>
  <p:transition spd="slow" advTm="3964">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LA BASILICA INTERNA</a:t>
            </a:r>
          </a:p>
        </p:txBody>
      </p:sp>
      <p:sp>
        <p:nvSpPr>
          <p:cNvPr id="3" name="Segnaposto contenuto 2"/>
          <p:cNvSpPr txBox="1">
            <a:spLocks noGrp="1"/>
          </p:cNvSpPr>
          <p:nvPr>
            <p:ph idx="1"/>
          </p:nvPr>
        </p:nvSpPr>
        <p:spPr/>
        <p:txBody>
          <a:bodyPr/>
          <a:lstStyle/>
          <a:p>
            <a:pPr lvl="0" algn="just">
              <a:lnSpc>
                <a:spcPct val="90000"/>
              </a:lnSpc>
              <a:buNone/>
            </a:pPr>
            <a:r>
              <a:rPr lang="it-IT" sz="3300"/>
              <a:t>    L’interno della chiesa è a croce latina con navata unica (quattro campate), transetto e abside poligonale. Gli archi delle volte poggiano su pilastri a fascio, che attraversano le pareti nude, ravvivate solo da un ballatoio sopra il quale si aprono delle monofore. Anticamente la navata ospitava un ciclo di affreschi sulla vita della santa, di cui restano solo pochi frammenti dopo la scialbatura settecentesca e i danni del terremoto del 13 gennaio 1832.</a:t>
            </a:r>
          </a:p>
        </p:txBody>
      </p:sp>
    </p:spTree>
  </p:cSld>
  <p:clrMapOvr>
    <a:masterClrMapping/>
  </p:clrMapOvr>
  <p:transition spd="slow" advTm="23175">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LA BASILICA ESTERNA</a:t>
            </a:r>
          </a:p>
        </p:txBody>
      </p:sp>
      <p:sp>
        <p:nvSpPr>
          <p:cNvPr id="3" name="Segnaposto contenuto 2"/>
          <p:cNvSpPr txBox="1">
            <a:spLocks noGrp="1"/>
          </p:cNvSpPr>
          <p:nvPr>
            <p:ph idx="1"/>
          </p:nvPr>
        </p:nvSpPr>
        <p:spPr/>
        <p:txBody>
          <a:bodyPr/>
          <a:lstStyle/>
          <a:p>
            <a:pPr lvl="0">
              <a:buNone/>
            </a:pPr>
            <a:r>
              <a:rPr lang="it-IT" sz="3300"/>
              <a:t> L’esterno è caratterizzato da tre grossi contrafforti poligonari  a forma di ampi archi rampanti che rinforzano il fianco sinistro dell’edificio (fine del XIV secolo). La facciata è realizzata a filari di pietra locale bianca e rosa, tripartita da cornici. Il portale è a tutto sesto,con la ghiera attorno alla lunetta che è sostenuta da due leoni a riposo. La lunetta presenta un affresco molto rovinato di Giacomo Giorgetti. </a:t>
            </a:r>
          </a:p>
        </p:txBody>
      </p:sp>
    </p:spTree>
  </p:cSld>
  <p:clrMapOvr>
    <a:masterClrMapping/>
  </p:clrMapOvr>
  <p:transition spd="slow" advTm="27078">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olo 1"/>
          <p:cNvSpPr txBox="1">
            <a:spLocks noGrp="1"/>
          </p:cNvSpPr>
          <p:nvPr>
            <p:ph type="title"/>
          </p:nvPr>
        </p:nvSpPr>
        <p:spPr>
          <a:xfrm>
            <a:off x="2579668" y="207943"/>
            <a:ext cx="8265243" cy="1259942"/>
          </a:xfrm>
        </p:spPr>
        <p:txBody>
          <a:bodyPr/>
          <a:lstStyle/>
          <a:p>
            <a:pPr lvl="0"/>
            <a:r>
              <a:rPr lang="it-IT"/>
              <a:t>LO STILE</a:t>
            </a:r>
          </a:p>
        </p:txBody>
      </p:sp>
      <p:sp>
        <p:nvSpPr>
          <p:cNvPr id="3" name="Segnaposto contenuto 2"/>
          <p:cNvSpPr txBox="1">
            <a:spLocks noGrp="1"/>
          </p:cNvSpPr>
          <p:nvPr>
            <p:ph idx="1"/>
          </p:nvPr>
        </p:nvSpPr>
        <p:spPr>
          <a:xfrm>
            <a:off x="530" y="1595929"/>
            <a:ext cx="3531650" cy="5291769"/>
          </a:xfrm>
        </p:spPr>
        <p:txBody>
          <a:bodyPr/>
          <a:lstStyle/>
          <a:p>
            <a:pPr lvl="0"/>
            <a:r>
              <a:rPr lang="it-IT" sz="3300"/>
              <a:t>L’architettura ha come scopo di organizzazione lo spazio a qualsiasi scala, ma essa attiene alla progettazione e costruzione di un immobile.</a:t>
            </a:r>
          </a:p>
          <a:p>
            <a:pPr lvl="0">
              <a:buNone/>
            </a:pPr>
            <a:endParaRPr lang="it-IT" sz="3300"/>
          </a:p>
        </p:txBody>
      </p:sp>
      <p:pic>
        <p:nvPicPr>
          <p:cNvPr id="4" name="Picture 2" descr="http://upload.wikimedia.org/wikipedia/commons/1/1f/Chiesa_Santa_Chiara,_Pisa,_interno.jpg"/>
          <p:cNvPicPr>
            <a:picLocks noChangeAspect="1"/>
          </p:cNvPicPr>
          <p:nvPr/>
        </p:nvPicPr>
        <p:blipFill>
          <a:blip r:embed="rId2"/>
          <a:srcRect/>
          <a:stretch>
            <a:fillRect/>
          </a:stretch>
        </p:blipFill>
        <p:spPr>
          <a:xfrm>
            <a:off x="3681548" y="1239816"/>
            <a:ext cx="6398541" cy="6078620"/>
          </a:xfrm>
          <a:prstGeom prst="rect">
            <a:avLst/>
          </a:prstGeom>
          <a:noFill/>
          <a:ln cap="flat">
            <a:noFill/>
          </a:ln>
        </p:spPr>
      </p:pic>
    </p:spTree>
  </p:cSld>
  <p:clrMapOvr>
    <a:masterClrMapping/>
  </p:clrMapOvr>
  <p:transition spd="slow" advTm="6908">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olo 1"/>
          <p:cNvSpPr txBox="1">
            <a:spLocks noGrp="1"/>
          </p:cNvSpPr>
          <p:nvPr>
            <p:ph type="title"/>
          </p:nvPr>
        </p:nvSpPr>
        <p:spPr>
          <a:xfrm>
            <a:off x="1814855" y="0"/>
            <a:ext cx="8265243" cy="1259942"/>
          </a:xfrm>
        </p:spPr>
        <p:txBody>
          <a:bodyPr/>
          <a:lstStyle/>
          <a:p>
            <a:pPr lvl="0"/>
            <a:r>
              <a:rPr lang="it-IT"/>
              <a:t>IL GRANDE ARTISTA</a:t>
            </a:r>
          </a:p>
        </p:txBody>
      </p:sp>
      <p:sp>
        <p:nvSpPr>
          <p:cNvPr id="3" name="Rettangolo 3"/>
          <p:cNvSpPr/>
          <p:nvPr/>
        </p:nvSpPr>
        <p:spPr>
          <a:xfrm>
            <a:off x="530" y="1081067"/>
            <a:ext cx="7421050" cy="531593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086" b="0" i="0" u="none" strike="noStrike" kern="1200" cap="none" spc="0" baseline="0">
                <a:solidFill>
                  <a:srgbClr val="000000"/>
                </a:solidFill>
                <a:uFillTx/>
                <a:latin typeface="Gill Sans MT"/>
              </a:rPr>
              <a:t>La vita di Giotto è stata da sempre oggetto di discussione tra gli studiosi. Secondo la maggioranza degli esperti egli 1276, secondo la cronologia che nella seconda metà del XVI secolo. La data fornita da Vasari sarebbe inattendibile qualora si tenga per assodato che Giotto doveva essere almeno ventenne attorno al 1290, cioè nel momento in cui si ritiene che abbia iniziato i lavori pittorici a fresco nella basilica superiore di san Francesco ad Assisi.</a:t>
            </a:r>
          </a:p>
        </p:txBody>
      </p:sp>
      <p:sp>
        <p:nvSpPr>
          <p:cNvPr id="4" name="AutoShape 2" descr="data:image/jpeg;base64,/9j/4AAQSkZJRgABAQAAAQABAAD/2wCEAAkGBxQTEhUUExQWFhQXGBcXGBcYGBgXFxccGBwXFxwYGBcYHSggGBwlHBwcITEiJSkrLi4uFx8zODMsNygtLisBCgoKDg0OGxAQGywkHyQsLCwsLCwsLCwsLCwsLCwsLCwsLCwsLCwsLCwsLCwsLCwsLCwsLCwsLCwsLCwsLCwsLP/AABEIARIAuAMBIgACEQEDEQH/xAAbAAABBQEBAAAAAAAAAAAAAAAEAAECAwUGB//EAEsQAAEDAQMGCQYKCQQDAQAAAAEAAgMRBCExBRJBUWFxBhOBkZKhscHRIjJSU9LwFCNCQ2JygqLC4RUWJDNUY4OT4qOys/FEZONz/8QAGgEAAgMBAQAAAAAAAAAAAAAAAAECAwQFBv/EAC4RAAICAQMDAQYGAwAAAAAAAAABAhEDBBIhMUFRYRMUIjJSgSNCcZGhsQVi8P/aAAwDAQACEQMRAD8A46z5PtT7/hMlDeBV5/ErxkWfTaJDyu7nLtuDt0TPK+SNGxbIFdJpuWTcWHlwyDIa1mkNdZdUfe7lFvBJxxlk7+detsjGh3VerM3aa7vzTthweRs4HfzZerwSk4Ianyj33L10g+lzAKgxH0j2diHJhweUM4J63S9nYFZ+qAPrTynwXpc9ldfQk6rwKeKsjs7h8ok70bmPg82ZwMF3kSHkPgrW8CNTH81NmNF6SLKTeXnnCn8HPpO31RuYjzePgOdDXjlp2q9vAZx0Hlf+a702YnSef8lTJZ9N/aluY7OIHAIj0emVF3AQfR6bl2LrHU+c7q8FBuTgT57+cJb2Bx54CU9HpuT/AKgn6PTeu1bkpul7upTbklowe7lonbC0cK/gIRp++VQeAz9Z6a9Ebk8D5x3LTxUuIp8s8w8U+RWecngPJor0goHgRN9LpNXopjPrCOT80xjJ+d6vzRY7PM38EJtT+kO5VngrMPWdq9PdCfT6iqn2U+mOY+CVsLPMv1bm/mfe7inXposP02/e8EyLfgdo5/IBfmNAOgU0jDXgtxrpdnUsDI9seyHOa3OoWtoTTEE9yvfwimbjEG12nwvS22DZsiSbC/kACdpn0g8/csdvCxw+QK6byn/W1/oN6+0lPYKzcBkGNeZRklfoDuY+Cw/1wk9WzrSHCx2ljfflScGFmy0yk3hym2N9dO5Yw4Wu0RhER8JZPU1rsKNtdRpN9EasbJN3Mn4uTX2IJ+W5yK8VG0bT4KDcq2gi5sW6/vCg5xXctWDK/wAoebNLjnHpeCb4PIca9MrMkyzah8y3kzaId/CedvnQgbaGg5QE7i+j/kg8c11RrPsTzr50zbE6v50WSOGjgP3TeQlN+uh9SOcp7CFs32WZ2v7xUzA73K539dP5QHKUhw2/lN5ypbRG+WOH/aYRP96+Kwjwz/kjpnwUf13/AJIx9M+CNoWbvwZxvS+CFYX67DTD/qHwS/XVmmD/AFP8U6CzXliIOJx1ps123l/NZY4YRaYXcjh4IlvC2zkeZJ1JUAcwu1EpIQcK7PpbIOQJ0UFmfkGOtnNBg4G/Y0o2PyriBtCI4NxjiRvr1BQc3yzS7mpy61GXUkjjMuvLZ3tbcLrhS64e/KgeOdXFH8IT+0yV+j/tas80Oz32rVFLaipvkt41ycOedJ99ChEaXDxK3LDk8gZz8dA1bSlOcYLktw4ZZZUgzJVhzYy517tvMtCzAZ1KVOtWWZnxbhsVIdRt3nOu3DSVzJS3t2d6GNQVIU7S91B5oxI0oigbhgqLMx2DbhrPcio7ONPlHWVVKkToHfKT5oJ3BRMUh+T1rVawUUg7UoWhHPWvJReCCy/0gb1zVuyfaIyaBzhrF/VivS2lVSxgq+GeUOnJmy6eGTrw/Q8jdbH4VcmFsdrPUu+y5kVkjTVoDtDqCvPpGxcBa7KY3lrm3g8h2hb8OWORcHLz4JYnz0JfDHa+oeCXwt/pdQ8FQ3dRTIOskbSTzVV9IzlgtbtfUPBP8LdsPIEKW0OCm0bEUgsuFtcNXMkLe4auvxVLQNqWaNRRSCwr9KO1N6/FJCZo28/5JI2oLZ65wQbWI73AaNDVXbDR3KN6v4ICkJ+s7saqMosIcTQ4rE+pcjiOEzv2qXe3qa0IKzwl5Ab2G5aOUbEZbVKfk51K7gBci7DCGVoNivllUY13LcGllkdvoTsljbHTS7Xq3LQzrkPXDcpgrFKTlyzswhGCqKNaxtqEJCCXGuiopuoEXYH3bKKl76SOG4qnuyfcuVjSVRnJB6g0NhbHbVYHLLdawDca7lfHxrsGO30KXsmRckg5rxinc+qD+CzUrmE8hVZecCCDq/JDxsSafQJlbfVcfw3slCyQafJPJeO/mXWNkWfl6zcbA9o87EbxePDlU9PJwyJsp1MN+No85BUC46+tXZoUJGLtnnyI971a12/nTU3c6Rpq6/GqAGDkgE4YNoptHsqQpt5/yQBBw98UlYWNOk9X5JIA9W4JzAQmodSrvkuPo6aIXKtsId5rursRHBG+G/Crqfd/NDZSbU4DH37FglJGiKtmAyapc6l5v0XX709kNWm/T76UNZY7nU0q/JbKByrc1ydxQapFzXV0+/OptZtVZbf+Sk3FCa8Emn5NKyPoMDTZTvKrtw+MY7C6l9AnsRuPanyrFnR10i/uVe5KXQJRfkhNa2DFwVMIkmNAKM1gEim4YqjJ1kMrhXD3uXc2OyBjQBip/CuxizaiXSLBsnWGKICjSXek5pqN11yNE+mp6LvBKaWhVPwilKke+5FoyW+4S19dJ5Qe9NNCH+cA4fV96Klk1cD78qtZMVLgLfYxcp2Hi/KjvaMQa3ba6kC2UOFxC6d4J0Xblxzo+Lme3QD+Y6lVOKN+nyOapnE5VgzZpB9InnNUI5qM4QspO+um8bisx66mN3FM42VVOS9S8MKfNOkKgBSDVKysuak4Kq8JZx19qYE6USUSdp5yklY6PV+CzCIRfiX9rUpLPUuOs6veiu4LkcSK/S7WqU8VDjtv5SufMvi+TkoGU6RTWQUfRXRX36yT1lQweccVnXNo9H4J2qMtdsN6aMCqOtUecyo0X+KBhxRjlcRNWG2YgIvNDmEHA1CBYb0ZE9QyA1cQjIMAFRqXQh1AsPJR8ojX7+K1nNqrU7RxZxqTQPbZgOVQje4i8ADRXEqdos1SCL6LE/RLjaRI6SsYNcyrtAw576ppCNUmho6l+GKMY40uv50BLGSRTzag6btF2xHtivpfh1lHUAY5UOdTRrXP5cfWYGoNQKkb6eC0Y7bDncS4HjLw4AG6lb67r1kWgh0jaX5uJ1n3oiVpcl+m+fg53hbD5Qftp1CnYVzmdcu14T2XOicR8ij+aoPUa8i4lwWzSyvGvQy62G3K/Usap0VYF6sWgyDUTgJUSQAgUkySAPWcgyUhbeSb+0KdrnuJ2HsU8gsBhbcK+V2qGVDSN/1Ts0HxWCZoxq5JHOWXzBuUZ2+UDTFERC4bk07LhesqfJ6Sg+xmoFyy7VFxchGg3jcUbYZU+VrMHNrpb2KEHtnRGXDAWSCoR8br1lNI0I+zS3KyaBGiDRzTyaluRGo3rn3vq2730rXydaAWi5LE+KOZqoVO/JoMaovs4Uo5RVTJvVxnBvg99+hTB8oDVsVlqlzRW5CG2tzgA4V0oFYPlXJzS+SRoo5zKk6bsQNVaBctkx2cRSq78NDiL6ggjnvXC5FZUqOX5bNekfLRfPZ84lhwcwg8tQvNpoy0lpxBIPJcvU5WnjR9Q9q4HhVZs20P+lR3OPEFWaKfxOPoR/yMLipfYyAphQUwuicgdJIJUQA9Ek6SAPYshN/ZwDT5WG9DZeHxLvstGGsIvg4AIG19E/7kBl9wzG7XtA5M49ywZTZpleWK9TLApRKUVCkSkViTPRFNnNCtOI1WWMao+J6jNdyMlaMm1wZjyNBvG7UrLG68hH5Qs+eyo85t+/WOUdiyrM7ygdati90RRZtQi5G5O0jSCs+FHWC59NYUYcSMmsjcb8G1GyoVjWc6VmFym9hpdcefqV5zbK3sO/YgX5Ha52cQBXVQnnKunzx5z6bhRSitDxQA57cLgRuqa0TQqsFykW2aMtaTU1Dam+pGPIFhZIjACnwnnz53CtzQ0DULqnt6lPJgu5Aqcz4Opp8ajBPuESj4xn1Xdy47h3BR8b9bSOY1712T/wB7Huf3Ln+HMNYGu9F45jXvopad1kiQ1cbwyOECmAq1MFdY4JOiaiQSTAaiSSSAPZchH9nArocOtY/CB98Tb/Orfup3laOSD8Q2ms+9Vi5ekBmYNQr78y5+XodHQq8yIkqdFGikViO7ZTVERlDSChVrHhOXKBhkL1g24cXLT5J8obNYW2CMUNlWy58ZI85t47wo45bXyV9C6CWoBR0EtHtPvesHJctWhawdhvCcuJIjmjug0dLFOr86qCYCLnAjUTgdoOBG5RlkcMFppnETCpGtdiKoTK9qEUVW0BrRu/8AIdiyrZlZ0VM4Y4bacqxMoW18xq64CtGjADvKTlSNOHA5tPsVMe4klxqTr8VuZIwWBG7YugyJ3KmfKOm+EWWh3x0W53XRB8IoA+zyDSGlw+z5Xcp2t3xzdgr1osRhzaG8Xg8qjupp+CuULi15PJHJNV1rgLXOadBI5rlS0LuHm2qJgJ1FOmIcJJkkAet5GPxION155SsLLtePBOBF1MLia9y2ckTARNF94NBTTU1voAhstWbOjzh5zCXCurEjm7FgmrN2lybMibBA40TklQgkBGi9XN5+5Y31O7aBp6qEautct11Ltg7UKZNNPDsTJKmjQici2DSsmGXajYXY6iqpR7kWjLazipnNwDvKbuOhbNndoos/LUFWhw85hqN2kK+xy1AduTfxxsOwVYLVJHUMNG1NWGjmY+i64ci3sgZQbJJxUkMflCrXNJBqLyCK6r8dC5CCUlzxqcURDaHMe17Te0hw3jQr8eSUZK3wUZ9PDJF0uToeG1tio2ysiaXVFDfVryLg0A3uocTXHA6OCc5zCQQdWxadqlMsz3OGc1zi5prQtOcTecfNuuV81NOCnlyJsr0uOUI1/wBfcyoJhiRRbmRZOwrm7dGWH6OjUi+D9s8uhPaqJRuNo1t9malpdWY7AAtCB1QQsZ0vxzt9FqWZ1VCadIj2OD4UwZtofqNHDlAr11WQF1vDqzXxv11aeS8dpXIBy6+CW7Gmee1MNuWSLKJkg5KquKBEJJgUkWI9VyTLSFp+t211IHKeViQ5jBWtQSa3aFC0zlsEVLs4vw2ZvXehoxTeVgnKjraTTRmt0iOS4C1oaDc2gFRXAD6SNDHaXDo/5JrG2hO3u9+pGZixTnydPakASwuoakGuy/tQR5QOdbL2UQdphx5wpqSY4oDjxuRsbyBf2oZjKIneiQwgXjQg4G5hczlG44e+xGxKm2QYO0i7kKqg6dAB2Y+XJv7qq9wJFR2qNli8t/J2IgRqxvkKKIWX770Tm6Cq2sodx7Vfm1FdKg2CKJYARQ8yy57EY3B7cBfRbjo7qgqD2VFCpRlQnyUyQZ1JWitR5Q7wi7IULksljnRnDEbijOKzTUYHqQ3+X9hGbw2hzrNWh8l7Tr1jRvXnouXrGUm50Z5D1hcZljIYzXSRihHntGH1hq10WvR5ko7WczW6aUn7SP3OaedOCdu9LH35upO0LoHKEAknSQB6TJHnQWfYZO0KGbqxUwf2eKmt/P5KYvDGEm89pK5WZ1I9Bon+Cvv/AGUw+TIW6727xiFqNdUV51k2lpzA75Va1RdjtNb9Bx2H37llmrVmphMyFlIICMKFkYlCXYEBSBWRFPIxVsNyuJB0ZFFY4AihwNypjKu0Kl8MgwGzmjiDjcFdnXqE0dH11jsVjReFNu+SS5QwF+9WQm6iiReFJho6ii+QZbBpUHGhUwaO2J7THpQuou4HbW0c1w3HctBgzmqmRmcxQsD9HvUJ9Y/oJl+LCDiAQgYaXbRTmRklzthFFmRi7aDXmKnFAczwlyPxTs9o8h33TqWIvS5omysLXAEEUPiNq4DKVhMMhad4OsaCuhps29bZdUcTW6b2ct0ejAikpEJLYYT0eAVgi2Of+FVTHOeG6r/BXRH4iM/Sd10Q1lNXF21cjL8zfod7Rv8ACX3Htd7gNQ68VVZ7nEaHdugqyzipJ11KjMyh3GoVf+prNSB1RtSexU2Z2PPzq0lZmqYwWVtCh2iiOlFRdigZFfF2hoIs7kTnIGB1HdaKDlGaE0NaBdXUq2lWyGoIVIKI9BxLXqdbwVW5yfOwSYdi+XFWyGretVyYApRHyUr6CFZ3YhDnyXnbeFOB1Cq8oa9R6jcpr5hNBNqbVlRjiEBC7TtPWjbK+rUK1lHkaD3ohxaENFJQ0Q2XrIySI51xaC4O1f8AastrqCmmtywOFPGUYS7yDUU0VF/vuWjFG8ip0Z9VJLG7VnPlJQcUl1Tz56HJaaWcD6R6wqYzRtNizrLlDPYGujcaGtzgO1aAmiNPPH2mnuXPnjcnwdTTamGOG2RbG+mCVoNQqvhUQ9YOgfxBI2qI4PePsD21T7Gd2affcT7l9lluGy5HArEE8Vf3j92YPbRTLdGflPFNJYO56hPBN9CfvmHz/DDnIWdqb4bH6Tuh/kq5bbFTzzysKUcORPoSWsw/V/YzDeEUHLJNqjx40D7D+4IiO1RkfvWV3SeypywzfYfveH6jQzlURRJszPWx87h2tVM08YBPGxncT4KEcM/ALVYvqLy65OxyEjtrCPPZyk+CJjkacJI+kE3in4BanFXzBTneSowHtUHyNp58fSCoZOwfOR3/AEgoLDOug/ecVfMi9+J3qVpILTVCS2hlf3kdPrt8U0k7c26Rh+2zxUvZT44Ye8YvqX7j5PtIbVpPOrrVK2oNRVZjmZ3ymdNvimbDS4ln9xnip+yd3TIe8Q+pBxnD3Cl9MTo3KjLNj42EtHnDym7xo5VOHNaPOZ02+KmZPpM6bfFJRmpWl0IzyYpRcXJcnn7hS46Elu5YyQXSFzHR0IqayMF/OkuqpWk2cKcabSNuy2BrgCJZBvzDTmaFbJkk6LRhoMII/wCQJrNkdxApI4Xawee69X/oqQXmanJ3YqPXsIE/RD9E7aajB/8AdTbkd3rYzvjc3se7tTCxSDzZedn5qxsE+HGDokfiRXoBCXIr6XPgJ1VlHPSMqtuRpv8A1z/WkHbCEaI57r2HnSMc59HpHwRtXgLMt2Tp/UZw1tmg5wHvaVOPJcpBzrLKBvjd/wAb3daOzJ64N6R9lXNdaKXAdL/FG2PgLZmfo1w+Ym/tud2AqUdjcPmpQP8A8ZB+FaXGT6uWoJ7FFr561zTyFo70tkR2wMtDfOq3eM09aGkmgJvlYD9do71ri02gD5wbnjxUDb7TW/jT9pvto2RC2ZUpgrfLGa/TaOuqhG+DRPGPtt7nLVNum0sk5XA8/lKZyjLhxcvIRT/cjbELZli12cVpPH02eKrbbYCbpoz/AFG37qFaptUpxilPK32lWbTJ6p/KW+0jag5AhJEcHsP2gT2qTrEw6RzjxRrp5CL43cw8VA52PEHlaw9VUtsR2wYZMqcblaMlVGJ5CU7oz/Dg/wBOPxVfFtNxsrf7UYT2IVsX6KA186Rya3bzlMbMP4Zg/oxpOh/9fmY3uRsXkLZIWBiZRMY9Qei4dhSRtiK2a1hya/NuncORp7ld8AlrTjzysB7Cr7DZm5uLuk7xRogGs85PaU6HZnCwS+ubyx171YzJ03rGH7FO8o5sO09SrL3AkASbD5N9NVAhr1ECnJ8/ps5iqhYpxpYeRw7loic3VzhdXEadGGhM62AXkOIOug6jTrQ/1ACZZ5xoj5ye5T4ubUyvL4I8WkGgANTzg7QoNnZStL9pFVHv1GUNil9Fp13kc116hLxuiNnT/wAUVHKM51K6FBstwOvbzhKwoAMsg/8AHB+23vSFok/h/vN8UdLIMb9WOtOG10nnT5GBm1Sfwx6TEwtEhwgPSZ21RTL21BOF95xScaNBBNbjXekhgT7VKP8Ax3dOPxTieWn7h/SZ7SP40Kx04G1SFZnsml/hz0mDvUjLIfmD0m+KP45usc6fPGxOiNmdnyeo++xIvk9R/qNWg5yqLkAAubIcIqfbCreyT1VPtNWoCouJTAzMyT1f32pI9zxpSRfqFAtgtIzRSpWg2fYh7KbM0UzbQPtRO/CFa+02fR8IH2Yz+IJ0OmECYJuOaqA+z6ZZRvhH4ZFNr7Mfn3csD69TigKZYC3WnfTXVVtNm9eP7Uo/CrAyE4WhnK2UdrEUFFD371AuboHKQjBFD/ERc7/YU+JjOE9n6bh+BLawM3iiDUJrga6Ue6yNPz9n/uf4qyLJ7MeNgP8AVHeEtr8DM0x1RIhGCO+AjRJD/dZ4qTbCdDojulZ4pqArYEyLNF2HKqXxjQFpSWGT5OYf6sXtKIyXMcGtP9SP2k9ojLLNnaptjGpaIyVLpa3px+0kckS6m9OP2kbQsAbE332qXFBGjI82pvTZ7SkMkS6m9OP2kbQM8tBSLQtH9ESjQ3ps9pOMkyfQ6bPaRQGYI9qnme//AGtA5Ik+h02e0onJT9Jj/uM8UUABQbE6Kfks+nF/cb4pkqAGc0UwCqY0VSSSfUsRaWDUFVKwVNwx7kySTGh5BdyKMrBTAJJKIFD2CmAVcYSSURj0u5U5GG5JJAx80U5kjGNQ0aEkkgKXtFDuCuDBTAJJKQIqmYL7gqQMN/gkkpLoAphez63cr5GiuA96pJKLAjIO1XtYKC4JkkB2LYmDNwCoLcEkkxEc0X3JJJKLA//Z">
            <a:hlinkClick r:id="rId2"/>
          </p:cNvPr>
          <p:cNvSpPr/>
          <p:nvPr/>
        </p:nvSpPr>
        <p:spPr>
          <a:xfrm>
            <a:off x="60030" y="-1973915"/>
            <a:ext cx="2782382" cy="4126321"/>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sp>
        <p:nvSpPr>
          <p:cNvPr id="5" name="AutoShape 4" descr="data:image/jpeg;base64,/9j/4AAQSkZJRgABAQAAAQABAAD/2wCEAAkGBxQTEhUUExQWFhQXGBcXGBcYGBgXFxccGBwXFxwYGBcYHSggGBwlHBwcITEiJSkrLi4uFx8zODMsNygtLisBCgoKDg0OGxAQGywkHyQsLCwsLCwsLCwsLCwsLCwsLCwsLCwsLCwsLCwsLCwsLCwsLCwsLCwsLCwsLCwsLCwsLP/AABEIARIAuAMBIgACEQEDEQH/xAAbAAABBQEBAAAAAAAAAAAAAAAEAAECAwUGB//EAEsQAAEDAQMGCQYKCQQDAQAAAAEAAgMRBCExBRJBUWFxBhOBkZKhscHRIjJSU9LwFCNCQ2JygqLC4RUWJDNUY4OT4qOys/FEZONz/8QAGgEAAgMBAQAAAAAAAAAAAAAAAAECAwQFBv/EAC4RAAICAQMDAQYGAwAAAAAAAAABAhEDBBIhMUFRYRMUIjJSgSNCcZGhsQVi8P/aAAwDAQACEQMRAD8A46z5PtT7/hMlDeBV5/ErxkWfTaJDyu7nLtuDt0TPK+SNGxbIFdJpuWTcWHlwyDIa1mkNdZdUfe7lFvBJxxlk7+detsjGh3VerM3aa7vzTthweRs4HfzZerwSk4Ianyj33L10g+lzAKgxH0j2diHJhweUM4J63S9nYFZ+qAPrTynwXpc9ldfQk6rwKeKsjs7h8ok70bmPg82ZwMF3kSHkPgrW8CNTH81NmNF6SLKTeXnnCn8HPpO31RuYjzePgOdDXjlp2q9vAZx0Hlf+a702YnSef8lTJZ9N/aluY7OIHAIj0emVF3AQfR6bl2LrHU+c7q8FBuTgT57+cJb2Bx54CU9HpuT/AKgn6PTeu1bkpul7upTbklowe7lonbC0cK/gIRp++VQeAz9Z6a9Ebk8D5x3LTxUuIp8s8w8U+RWecngPJor0goHgRN9LpNXopjPrCOT80xjJ+d6vzRY7PM38EJtT+kO5VngrMPWdq9PdCfT6iqn2U+mOY+CVsLPMv1bm/mfe7inXposP02/e8EyLfgdo5/IBfmNAOgU0jDXgtxrpdnUsDI9seyHOa3OoWtoTTEE9yvfwimbjEG12nwvS22DZsiSbC/kACdpn0g8/csdvCxw+QK6byn/W1/oN6+0lPYKzcBkGNeZRklfoDuY+Cw/1wk9WzrSHCx2ljfflScGFmy0yk3hym2N9dO5Yw4Wu0RhER8JZPU1rsKNtdRpN9EasbJN3Mn4uTX2IJ+W5yK8VG0bT4KDcq2gi5sW6/vCg5xXctWDK/wAoebNLjnHpeCb4PIca9MrMkyzah8y3kzaId/CedvnQgbaGg5QE7i+j/kg8c11RrPsTzr50zbE6v50WSOGjgP3TeQlN+uh9SOcp7CFs32WZ2v7xUzA73K539dP5QHKUhw2/lN5ypbRG+WOH/aYRP96+Kwjwz/kjpnwUf13/AJIx9M+CNoWbvwZxvS+CFYX67DTD/qHwS/XVmmD/AFP8U6CzXliIOJx1ps123l/NZY4YRaYXcjh4IlvC2zkeZJ1JUAcwu1EpIQcK7PpbIOQJ0UFmfkGOtnNBg4G/Y0o2PyriBtCI4NxjiRvr1BQc3yzS7mpy61GXUkjjMuvLZ3tbcLrhS64e/KgeOdXFH8IT+0yV+j/tas80Oz32rVFLaipvkt41ycOedJ99ChEaXDxK3LDk8gZz8dA1bSlOcYLktw4ZZZUgzJVhzYy517tvMtCzAZ1KVOtWWZnxbhsVIdRt3nOu3DSVzJS3t2d6GNQVIU7S91B5oxI0oigbhgqLMx2DbhrPcio7ONPlHWVVKkToHfKT5oJ3BRMUh+T1rVawUUg7UoWhHPWvJReCCy/0gb1zVuyfaIyaBzhrF/VivS2lVSxgq+GeUOnJmy6eGTrw/Q8jdbH4VcmFsdrPUu+y5kVkjTVoDtDqCvPpGxcBa7KY3lrm3g8h2hb8OWORcHLz4JYnz0JfDHa+oeCXwt/pdQ8FQ3dRTIOskbSTzVV9IzlgtbtfUPBP8LdsPIEKW0OCm0bEUgsuFtcNXMkLe4auvxVLQNqWaNRRSCwr9KO1N6/FJCZo28/5JI2oLZ65wQbWI73AaNDVXbDR3KN6v4ICkJ+s7saqMosIcTQ4rE+pcjiOEzv2qXe3qa0IKzwl5Ab2G5aOUbEZbVKfk51K7gBci7DCGVoNivllUY13LcGllkdvoTsljbHTS7Xq3LQzrkPXDcpgrFKTlyzswhGCqKNaxtqEJCCXGuiopuoEXYH3bKKl76SOG4qnuyfcuVjSVRnJB6g0NhbHbVYHLLdawDca7lfHxrsGO30KXsmRckg5rxinc+qD+CzUrmE8hVZecCCDq/JDxsSafQJlbfVcfw3slCyQafJPJeO/mXWNkWfl6zcbA9o87EbxePDlU9PJwyJsp1MN+No85BUC46+tXZoUJGLtnnyI971a12/nTU3c6Rpq6/GqAGDkgE4YNoptHsqQpt5/yQBBw98UlYWNOk9X5JIA9W4JzAQmodSrvkuPo6aIXKtsId5rursRHBG+G/Crqfd/NDZSbU4DH37FglJGiKtmAyapc6l5v0XX709kNWm/T76UNZY7nU0q/JbKByrc1ydxQapFzXV0+/OptZtVZbf+Sk3FCa8Emn5NKyPoMDTZTvKrtw+MY7C6l9AnsRuPanyrFnR10i/uVe5KXQJRfkhNa2DFwVMIkmNAKM1gEim4YqjJ1kMrhXD3uXc2OyBjQBip/CuxizaiXSLBsnWGKICjSXek5pqN11yNE+mp6LvBKaWhVPwilKke+5FoyW+4S19dJ5Qe9NNCH+cA4fV96Klk1cD78qtZMVLgLfYxcp2Hi/KjvaMQa3ba6kC2UOFxC6d4J0Xblxzo+Lme3QD+Y6lVOKN+nyOapnE5VgzZpB9InnNUI5qM4QspO+um8bisx66mN3FM42VVOS9S8MKfNOkKgBSDVKysuak4Kq8JZx19qYE6USUSdp5yklY6PV+CzCIRfiX9rUpLPUuOs6veiu4LkcSK/S7WqU8VDjtv5SufMvi+TkoGU6RTWQUfRXRX36yT1lQweccVnXNo9H4J2qMtdsN6aMCqOtUecyo0X+KBhxRjlcRNWG2YgIvNDmEHA1CBYb0ZE9QyA1cQjIMAFRqXQh1AsPJR8ojX7+K1nNqrU7RxZxqTQPbZgOVQje4i8ADRXEqdos1SCL6LE/RLjaRI6SsYNcyrtAw576ppCNUmho6l+GKMY40uv50BLGSRTzag6btF2xHtivpfh1lHUAY5UOdTRrXP5cfWYGoNQKkb6eC0Y7bDncS4HjLw4AG6lb67r1kWgh0jaX5uJ1n3oiVpcl+m+fg53hbD5Qftp1CnYVzmdcu14T2XOicR8ij+aoPUa8i4lwWzSyvGvQy62G3K/Usap0VYF6sWgyDUTgJUSQAgUkySAPWcgyUhbeSb+0KdrnuJ2HsU8gsBhbcK+V2qGVDSN/1Ts0HxWCZoxq5JHOWXzBuUZ2+UDTFERC4bk07LhesqfJ6Sg+xmoFyy7VFxchGg3jcUbYZU+VrMHNrpb2KEHtnRGXDAWSCoR8br1lNI0I+zS3KyaBGiDRzTyaluRGo3rn3vq2730rXydaAWi5LE+KOZqoVO/JoMaovs4Uo5RVTJvVxnBvg99+hTB8oDVsVlqlzRW5CG2tzgA4V0oFYPlXJzS+SRoo5zKk6bsQNVaBctkx2cRSq78NDiL6ggjnvXC5FZUqOX5bNekfLRfPZ84lhwcwg8tQvNpoy0lpxBIPJcvU5WnjR9Q9q4HhVZs20P+lR3OPEFWaKfxOPoR/yMLipfYyAphQUwuicgdJIJUQA9Ek6SAPYshN/ZwDT5WG9DZeHxLvstGGsIvg4AIG19E/7kBl9wzG7XtA5M49ywZTZpleWK9TLApRKUVCkSkViTPRFNnNCtOI1WWMao+J6jNdyMlaMm1wZjyNBvG7UrLG68hH5Qs+eyo85t+/WOUdiyrM7ygdati90RRZtQi5G5O0jSCs+FHWC59NYUYcSMmsjcb8G1GyoVjWc6VmFym9hpdcefqV5zbK3sO/YgX5Ha52cQBXVQnnKunzx5z6bhRSitDxQA57cLgRuqa0TQqsFykW2aMtaTU1Dam+pGPIFhZIjACnwnnz53CtzQ0DULqnt6lPJgu5Aqcz4Opp8ajBPuESj4xn1Xdy47h3BR8b9bSOY1712T/wB7Huf3Ln+HMNYGu9F45jXvopad1kiQ1cbwyOECmAq1MFdY4JOiaiQSTAaiSSSAPZchH9nArocOtY/CB98Tb/Orfup3laOSD8Q2ms+9Vi5ekBmYNQr78y5+XodHQq8yIkqdFGikViO7ZTVERlDSChVrHhOXKBhkL1g24cXLT5J8obNYW2CMUNlWy58ZI85t47wo45bXyV9C6CWoBR0EtHtPvesHJctWhawdhvCcuJIjmjug0dLFOr86qCYCLnAjUTgdoOBG5RlkcMFppnETCpGtdiKoTK9qEUVW0BrRu/8AIdiyrZlZ0VM4Y4bacqxMoW18xq64CtGjADvKTlSNOHA5tPsVMe4klxqTr8VuZIwWBG7YugyJ3KmfKOm+EWWh3x0W53XRB8IoA+zyDSGlw+z5Xcp2t3xzdgr1osRhzaG8Xg8qjupp+CuULi15PJHJNV1rgLXOadBI5rlS0LuHm2qJgJ1FOmIcJJkkAet5GPxION155SsLLtePBOBF1MLia9y2ckTARNF94NBTTU1voAhstWbOjzh5zCXCurEjm7FgmrN2lybMibBA40TklQgkBGi9XN5+5Y31O7aBp6qEautct11Ltg7UKZNNPDsTJKmjQici2DSsmGXajYXY6iqpR7kWjLazipnNwDvKbuOhbNndoos/LUFWhw85hqN2kK+xy1AduTfxxsOwVYLVJHUMNG1NWGjmY+i64ci3sgZQbJJxUkMflCrXNJBqLyCK6r8dC5CCUlzxqcURDaHMe17Te0hw3jQr8eSUZK3wUZ9PDJF0uToeG1tio2ysiaXVFDfVryLg0A3uocTXHA6OCc5zCQQdWxadqlMsz3OGc1zi5prQtOcTecfNuuV81NOCnlyJsr0uOUI1/wBfcyoJhiRRbmRZOwrm7dGWH6OjUi+D9s8uhPaqJRuNo1t9malpdWY7AAtCB1QQsZ0vxzt9FqWZ1VCadIj2OD4UwZtofqNHDlAr11WQF1vDqzXxv11aeS8dpXIBy6+CW7Gmee1MNuWSLKJkg5KquKBEJJgUkWI9VyTLSFp+t211IHKeViQ5jBWtQSa3aFC0zlsEVLs4vw2ZvXehoxTeVgnKjraTTRmt0iOS4C1oaDc2gFRXAD6SNDHaXDo/5JrG2hO3u9+pGZixTnydPakASwuoakGuy/tQR5QOdbL2UQdphx5wpqSY4oDjxuRsbyBf2oZjKIneiQwgXjQg4G5hczlG44e+xGxKm2QYO0i7kKqg6dAB2Y+XJv7qq9wJFR2qNli8t/J2IgRqxvkKKIWX770Tm6Cq2sodx7Vfm1FdKg2CKJYARQ8yy57EY3B7cBfRbjo7qgqD2VFCpRlQnyUyQZ1JWitR5Q7wi7IULksljnRnDEbijOKzTUYHqQ3+X9hGbw2hzrNWh8l7Tr1jRvXnouXrGUm50Z5D1hcZljIYzXSRihHntGH1hq10WvR5ko7WczW6aUn7SP3OaedOCdu9LH35upO0LoHKEAknSQB6TJHnQWfYZO0KGbqxUwf2eKmt/P5KYvDGEm89pK5WZ1I9Bon+Cvv/AGUw+TIW6727xiFqNdUV51k2lpzA75Va1RdjtNb9Bx2H37llmrVmphMyFlIICMKFkYlCXYEBSBWRFPIxVsNyuJB0ZFFY4AihwNypjKu0Kl8MgwGzmjiDjcFdnXqE0dH11jsVjReFNu+SS5QwF+9WQm6iiReFJho6ii+QZbBpUHGhUwaO2J7THpQuou4HbW0c1w3HctBgzmqmRmcxQsD9HvUJ9Y/oJl+LCDiAQgYaXbRTmRklzthFFmRi7aDXmKnFAczwlyPxTs9o8h33TqWIvS5omysLXAEEUPiNq4DKVhMMhad4OsaCuhps29bZdUcTW6b2ct0ejAikpEJLYYT0eAVgi2Of+FVTHOeG6r/BXRH4iM/Sd10Q1lNXF21cjL8zfod7Rv8ACX3Htd7gNQ68VVZ7nEaHdugqyzipJ11KjMyh3GoVf+prNSB1RtSexU2Z2PPzq0lZmqYwWVtCh2iiOlFRdigZFfF2hoIs7kTnIGB1HdaKDlGaE0NaBdXUq2lWyGoIVIKI9BxLXqdbwVW5yfOwSYdi+XFWyGretVyYApRHyUr6CFZ3YhDnyXnbeFOB1Cq8oa9R6jcpr5hNBNqbVlRjiEBC7TtPWjbK+rUK1lHkaD3ohxaENFJQ0Q2XrIySI51xaC4O1f8AastrqCmmtywOFPGUYS7yDUU0VF/vuWjFG8ip0Z9VJLG7VnPlJQcUl1Tz56HJaaWcD6R6wqYzRtNizrLlDPYGujcaGtzgO1aAmiNPPH2mnuXPnjcnwdTTamGOG2RbG+mCVoNQqvhUQ9YOgfxBI2qI4PePsD21T7Gd2affcT7l9lluGy5HArEE8Vf3j92YPbRTLdGflPFNJYO56hPBN9CfvmHz/DDnIWdqb4bH6Tuh/kq5bbFTzzysKUcORPoSWsw/V/YzDeEUHLJNqjx40D7D+4IiO1RkfvWV3SeypywzfYfveH6jQzlURRJszPWx87h2tVM08YBPGxncT4KEcM/ALVYvqLy65OxyEjtrCPPZyk+CJjkacJI+kE3in4BanFXzBTneSowHtUHyNp58fSCoZOwfOR3/AEgoLDOug/ecVfMi9+J3qVpILTVCS2hlf3kdPrt8U0k7c26Rh+2zxUvZT44Ye8YvqX7j5PtIbVpPOrrVK2oNRVZjmZ3ymdNvimbDS4ln9xnip+yd3TIe8Q+pBxnD3Cl9MTo3KjLNj42EtHnDym7xo5VOHNaPOZ02+KmZPpM6bfFJRmpWl0IzyYpRcXJcnn7hS46Elu5YyQXSFzHR0IqayMF/OkuqpWk2cKcabSNuy2BrgCJZBvzDTmaFbJkk6LRhoMII/wCQJrNkdxApI4Xawee69X/oqQXmanJ3YqPXsIE/RD9E7aajB/8AdTbkd3rYzvjc3se7tTCxSDzZedn5qxsE+HGDokfiRXoBCXIr6XPgJ1VlHPSMqtuRpv8A1z/WkHbCEaI57r2HnSMc59HpHwRtXgLMt2Tp/UZw1tmg5wHvaVOPJcpBzrLKBvjd/wAb3daOzJ64N6R9lXNdaKXAdL/FG2PgLZmfo1w+Ym/tud2AqUdjcPmpQP8A8ZB+FaXGT6uWoJ7FFr561zTyFo70tkR2wMtDfOq3eM09aGkmgJvlYD9do71ri02gD5wbnjxUDb7TW/jT9pvto2RC2ZUpgrfLGa/TaOuqhG+DRPGPtt7nLVNum0sk5XA8/lKZyjLhxcvIRT/cjbELZli12cVpPH02eKrbbYCbpoz/AFG37qFaptUpxilPK32lWbTJ6p/KW+0jag5AhJEcHsP2gT2qTrEw6RzjxRrp5CL43cw8VA52PEHlaw9VUtsR2wYZMqcblaMlVGJ5CU7oz/Dg/wBOPxVfFtNxsrf7UYT2IVsX6KA186Rya3bzlMbMP4Zg/oxpOh/9fmY3uRsXkLZIWBiZRMY9Qei4dhSRtiK2a1hya/NuncORp7ld8AlrTjzysB7Cr7DZm5uLuk7xRogGs85PaU6HZnCwS+ubyx171YzJ03rGH7FO8o5sO09SrL3AkASbD5N9NVAhr1ECnJ8/ps5iqhYpxpYeRw7loic3VzhdXEadGGhM62AXkOIOug6jTrQ/1ACZZ5xoj5ye5T4ubUyvL4I8WkGgANTzg7QoNnZStL9pFVHv1GUNil9Fp13kc116hLxuiNnT/wAUVHKM51K6FBstwOvbzhKwoAMsg/8AHB+23vSFok/h/vN8UdLIMb9WOtOG10nnT5GBm1Sfwx6TEwtEhwgPSZ21RTL21BOF95xScaNBBNbjXekhgT7VKP8Ax3dOPxTieWn7h/SZ7SP40Kx04G1SFZnsml/hz0mDvUjLIfmD0m+KP45usc6fPGxOiNmdnyeo++xIvk9R/qNWg5yqLkAAubIcIqfbCreyT1VPtNWoCouJTAzMyT1f32pI9zxpSRfqFAtgtIzRSpWg2fYh7KbM0UzbQPtRO/CFa+02fR8IH2Yz+IJ0OmECYJuOaqA+z6ZZRvhH4ZFNr7Mfn3csD69TigKZYC3WnfTXVVtNm9eP7Uo/CrAyE4WhnK2UdrEUFFD371AuboHKQjBFD/ERc7/YU+JjOE9n6bh+BLawM3iiDUJrga6Ue6yNPz9n/uf4qyLJ7MeNgP8AVHeEtr8DM0x1RIhGCO+AjRJD/dZ4qTbCdDojulZ4pqArYEyLNF2HKqXxjQFpSWGT5OYf6sXtKIyXMcGtP9SP2k9ojLLNnaptjGpaIyVLpa3px+0kckS6m9OP2kbQsAbE332qXFBGjI82pvTZ7SkMkS6m9OP2kbQM8tBSLQtH9ESjQ3ps9pOMkyfQ6bPaRQGYI9qnme//AGtA5Ik+h02e0onJT9Jj/uM8UUABQbE6Kfks+nF/cb4pkqAGc0UwCqY0VSSSfUsRaWDUFVKwVNwx7kySTGh5BdyKMrBTAJJKIFD2CmAVcYSSURj0u5U5GG5JJAx80U5kjGNQ0aEkkgKXtFDuCuDBTAJJKQIqmYL7gqQMN/gkkpLoAphez63cr5GiuA96pJKLAjIO1XtYKC4JkkB2LYmDNwCoLcEkkxEc0X3JJJKLA//Z">
            <a:hlinkClick r:id="rId2"/>
          </p:cNvPr>
          <p:cNvSpPr/>
          <p:nvPr/>
        </p:nvSpPr>
        <p:spPr>
          <a:xfrm>
            <a:off x="60030" y="-1973915"/>
            <a:ext cx="2782382" cy="4126321"/>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sp>
        <p:nvSpPr>
          <p:cNvPr id="6" name="AutoShape 6" descr="data:image/jpeg;base64,/9j/4AAQSkZJRgABAQAAAQABAAD/2wCEAAkGBxQTEhUUExQWFhQXGBcXGBcYGBgXFxccGBwXFxwYGBcYHSggGBwlHBwcITEiJSkrLi4uFx8zODMsNygtLisBCgoKDg0OGxAQGywkHyQsLCwsLCwsLCwsLCwsLCwsLCwsLCwsLCwsLCwsLCwsLCwsLCwsLCwsLCwsLCwsLCwsLP/AABEIARIAuAMBIgACEQEDEQH/xAAbAAABBQEBAAAAAAAAAAAAAAAEAAECAwUGB//EAEsQAAEDAQMGCQYKCQQDAQAAAAEAAgMRBCExBRJBUWFxBhOBkZKhscHRIjJSU9LwFCNCQ2JygqLC4RUWJDNUY4OT4qOys/FEZONz/8QAGgEAAgMBAQAAAAAAAAAAAAAAAAECAwQFBv/EAC4RAAICAQMDAQYGAwAAAAAAAAABAhEDBBIhMUFRYRMUIjJSgSNCcZGhsQVi8P/aAAwDAQACEQMRAD8A46z5PtT7/hMlDeBV5/ErxkWfTaJDyu7nLtuDt0TPK+SNGxbIFdJpuWTcWHlwyDIa1mkNdZdUfe7lFvBJxxlk7+detsjGh3VerM3aa7vzTthweRs4HfzZerwSk4Ianyj33L10g+lzAKgxH0j2diHJhweUM4J63S9nYFZ+qAPrTynwXpc9ldfQk6rwKeKsjs7h8ok70bmPg82ZwMF3kSHkPgrW8CNTH81NmNF6SLKTeXnnCn8HPpO31RuYjzePgOdDXjlp2q9vAZx0Hlf+a702YnSef8lTJZ9N/aluY7OIHAIj0emVF3AQfR6bl2LrHU+c7q8FBuTgT57+cJb2Bx54CU9HpuT/AKgn6PTeu1bkpul7upTbklowe7lonbC0cK/gIRp++VQeAz9Z6a9Ebk8D5x3LTxUuIp8s8w8U+RWecngPJor0goHgRN9LpNXopjPrCOT80xjJ+d6vzRY7PM38EJtT+kO5VngrMPWdq9PdCfT6iqn2U+mOY+CVsLPMv1bm/mfe7inXposP02/e8EyLfgdo5/IBfmNAOgU0jDXgtxrpdnUsDI9seyHOa3OoWtoTTEE9yvfwimbjEG12nwvS22DZsiSbC/kACdpn0g8/csdvCxw+QK6byn/W1/oN6+0lPYKzcBkGNeZRklfoDuY+Cw/1wk9WzrSHCx2ljfflScGFmy0yk3hym2N9dO5Yw4Wu0RhER8JZPU1rsKNtdRpN9EasbJN3Mn4uTX2IJ+W5yK8VG0bT4KDcq2gi5sW6/vCg5xXctWDK/wAoebNLjnHpeCb4PIca9MrMkyzah8y3kzaId/CedvnQgbaGg5QE7i+j/kg8c11RrPsTzr50zbE6v50WSOGjgP3TeQlN+uh9SOcp7CFs32WZ2v7xUzA73K539dP5QHKUhw2/lN5ypbRG+WOH/aYRP96+Kwjwz/kjpnwUf13/AJIx9M+CNoWbvwZxvS+CFYX67DTD/qHwS/XVmmD/AFP8U6CzXliIOJx1ps123l/NZY4YRaYXcjh4IlvC2zkeZJ1JUAcwu1EpIQcK7PpbIOQJ0UFmfkGOtnNBg4G/Y0o2PyriBtCI4NxjiRvr1BQc3yzS7mpy61GXUkjjMuvLZ3tbcLrhS64e/KgeOdXFH8IT+0yV+j/tas80Oz32rVFLaipvkt41ycOedJ99ChEaXDxK3LDk8gZz8dA1bSlOcYLktw4ZZZUgzJVhzYy517tvMtCzAZ1KVOtWWZnxbhsVIdRt3nOu3DSVzJS3t2d6GNQVIU7S91B5oxI0oigbhgqLMx2DbhrPcio7ONPlHWVVKkToHfKT5oJ3BRMUh+T1rVawUUg7UoWhHPWvJReCCy/0gb1zVuyfaIyaBzhrF/VivS2lVSxgq+GeUOnJmy6eGTrw/Q8jdbH4VcmFsdrPUu+y5kVkjTVoDtDqCvPpGxcBa7KY3lrm3g8h2hb8OWORcHLz4JYnz0JfDHa+oeCXwt/pdQ8FQ3dRTIOskbSTzVV9IzlgtbtfUPBP8LdsPIEKW0OCm0bEUgsuFtcNXMkLe4auvxVLQNqWaNRRSCwr9KO1N6/FJCZo28/5JI2oLZ65wQbWI73AaNDVXbDR3KN6v4ICkJ+s7saqMosIcTQ4rE+pcjiOEzv2qXe3qa0IKzwl5Ab2G5aOUbEZbVKfk51K7gBci7DCGVoNivllUY13LcGllkdvoTsljbHTS7Xq3LQzrkPXDcpgrFKTlyzswhGCqKNaxtqEJCCXGuiopuoEXYH3bKKl76SOG4qnuyfcuVjSVRnJB6g0NhbHbVYHLLdawDca7lfHxrsGO30KXsmRckg5rxinc+qD+CzUrmE8hVZecCCDq/JDxsSafQJlbfVcfw3slCyQafJPJeO/mXWNkWfl6zcbA9o87EbxePDlU9PJwyJsp1MN+No85BUC46+tXZoUJGLtnnyI971a12/nTU3c6Rpq6/GqAGDkgE4YNoptHsqQpt5/yQBBw98UlYWNOk9X5JIA9W4JzAQmodSrvkuPo6aIXKtsId5rursRHBG+G/Crqfd/NDZSbU4DH37FglJGiKtmAyapc6l5v0XX709kNWm/T76UNZY7nU0q/JbKByrc1ydxQapFzXV0+/OptZtVZbf+Sk3FCa8Emn5NKyPoMDTZTvKrtw+MY7C6l9AnsRuPanyrFnR10i/uVe5KXQJRfkhNa2DFwVMIkmNAKM1gEim4YqjJ1kMrhXD3uXc2OyBjQBip/CuxizaiXSLBsnWGKICjSXek5pqN11yNE+mp6LvBKaWhVPwilKke+5FoyW+4S19dJ5Qe9NNCH+cA4fV96Klk1cD78qtZMVLgLfYxcp2Hi/KjvaMQa3ba6kC2UOFxC6d4J0Xblxzo+Lme3QD+Y6lVOKN+nyOapnE5VgzZpB9InnNUI5qM4QspO+um8bisx66mN3FM42VVOS9S8MKfNOkKgBSDVKysuak4Kq8JZx19qYE6USUSdp5yklY6PV+CzCIRfiX9rUpLPUuOs6veiu4LkcSK/S7WqU8VDjtv5SufMvi+TkoGU6RTWQUfRXRX36yT1lQweccVnXNo9H4J2qMtdsN6aMCqOtUecyo0X+KBhxRjlcRNWG2YgIvNDmEHA1CBYb0ZE9QyA1cQjIMAFRqXQh1AsPJR8ojX7+K1nNqrU7RxZxqTQPbZgOVQje4i8ADRXEqdos1SCL6LE/RLjaRI6SsYNcyrtAw576ppCNUmho6l+GKMY40uv50BLGSRTzag6btF2xHtivpfh1lHUAY5UOdTRrXP5cfWYGoNQKkb6eC0Y7bDncS4HjLw4AG6lb67r1kWgh0jaX5uJ1n3oiVpcl+m+fg53hbD5Qftp1CnYVzmdcu14T2XOicR8ij+aoPUa8i4lwWzSyvGvQy62G3K/Usap0VYF6sWgyDUTgJUSQAgUkySAPWcgyUhbeSb+0KdrnuJ2HsU8gsBhbcK+V2qGVDSN/1Ts0HxWCZoxq5JHOWXzBuUZ2+UDTFERC4bk07LhesqfJ6Sg+xmoFyy7VFxchGg3jcUbYZU+VrMHNrpb2KEHtnRGXDAWSCoR8br1lNI0I+zS3KyaBGiDRzTyaluRGo3rn3vq2730rXydaAWi5LE+KOZqoVO/JoMaovs4Uo5RVTJvVxnBvg99+hTB8oDVsVlqlzRW5CG2tzgA4V0oFYPlXJzS+SRoo5zKk6bsQNVaBctkx2cRSq78NDiL6ggjnvXC5FZUqOX5bNekfLRfPZ84lhwcwg8tQvNpoy0lpxBIPJcvU5WnjR9Q9q4HhVZs20P+lR3OPEFWaKfxOPoR/yMLipfYyAphQUwuicgdJIJUQA9Ek6SAPYshN/ZwDT5WG9DZeHxLvstGGsIvg4AIG19E/7kBl9wzG7XtA5M49ywZTZpleWK9TLApRKUVCkSkViTPRFNnNCtOI1WWMao+J6jNdyMlaMm1wZjyNBvG7UrLG68hH5Qs+eyo85t+/WOUdiyrM7ygdati90RRZtQi5G5O0jSCs+FHWC59NYUYcSMmsjcb8G1GyoVjWc6VmFym9hpdcefqV5zbK3sO/YgX5Ha52cQBXVQnnKunzx5z6bhRSitDxQA57cLgRuqa0TQqsFykW2aMtaTU1Dam+pGPIFhZIjACnwnnz53CtzQ0DULqnt6lPJgu5Aqcz4Opp8ajBPuESj4xn1Xdy47h3BR8b9bSOY1712T/wB7Huf3Ln+HMNYGu9F45jXvopad1kiQ1cbwyOECmAq1MFdY4JOiaiQSTAaiSSSAPZchH9nArocOtY/CB98Tb/Orfup3laOSD8Q2ms+9Vi5ekBmYNQr78y5+XodHQq8yIkqdFGikViO7ZTVERlDSChVrHhOXKBhkL1g24cXLT5J8obNYW2CMUNlWy58ZI85t47wo45bXyV9C6CWoBR0EtHtPvesHJctWhawdhvCcuJIjmjug0dLFOr86qCYCLnAjUTgdoOBG5RlkcMFppnETCpGtdiKoTK9qEUVW0BrRu/8AIdiyrZlZ0VM4Y4bacqxMoW18xq64CtGjADvKTlSNOHA5tPsVMe4klxqTr8VuZIwWBG7YugyJ3KmfKOm+EWWh3x0W53XRB8IoA+zyDSGlw+z5Xcp2t3xzdgr1osRhzaG8Xg8qjupp+CuULi15PJHJNV1rgLXOadBI5rlS0LuHm2qJgJ1FOmIcJJkkAet5GPxION155SsLLtePBOBF1MLia9y2ckTARNF94NBTTU1voAhstWbOjzh5zCXCurEjm7FgmrN2lybMibBA40TklQgkBGi9XN5+5Y31O7aBp6qEautct11Ltg7UKZNNPDsTJKmjQici2DSsmGXajYXY6iqpR7kWjLazipnNwDvKbuOhbNndoos/LUFWhw85hqN2kK+xy1AduTfxxsOwVYLVJHUMNG1NWGjmY+i64ci3sgZQbJJxUkMflCrXNJBqLyCK6r8dC5CCUlzxqcURDaHMe17Te0hw3jQr8eSUZK3wUZ9PDJF0uToeG1tio2ysiaXVFDfVryLg0A3uocTXHA6OCc5zCQQdWxadqlMsz3OGc1zi5prQtOcTecfNuuV81NOCnlyJsr0uOUI1/wBfcyoJhiRRbmRZOwrm7dGWH6OjUi+D9s8uhPaqJRuNo1t9malpdWY7AAtCB1QQsZ0vxzt9FqWZ1VCadIj2OD4UwZtofqNHDlAr11WQF1vDqzXxv11aeS8dpXIBy6+CW7Gmee1MNuWSLKJkg5KquKBEJJgUkWI9VyTLSFp+t211IHKeViQ5jBWtQSa3aFC0zlsEVLs4vw2ZvXehoxTeVgnKjraTTRmt0iOS4C1oaDc2gFRXAD6SNDHaXDo/5JrG2hO3u9+pGZixTnydPakASwuoakGuy/tQR5QOdbL2UQdphx5wpqSY4oDjxuRsbyBf2oZjKIneiQwgXjQg4G5hczlG44e+xGxKm2QYO0i7kKqg6dAB2Y+XJv7qq9wJFR2qNli8t/J2IgRqxvkKKIWX770Tm6Cq2sodx7Vfm1FdKg2CKJYARQ8yy57EY3B7cBfRbjo7qgqD2VFCpRlQnyUyQZ1JWitR5Q7wi7IULksljnRnDEbijOKzTUYHqQ3+X9hGbw2hzrNWh8l7Tr1jRvXnouXrGUm50Z5D1hcZljIYzXSRihHntGH1hq10WvR5ko7WczW6aUn7SP3OaedOCdu9LH35upO0LoHKEAknSQB6TJHnQWfYZO0KGbqxUwf2eKmt/P5KYvDGEm89pK5WZ1I9Bon+Cvv/AGUw+TIW6727xiFqNdUV51k2lpzA75Va1RdjtNb9Bx2H37llmrVmphMyFlIICMKFkYlCXYEBSBWRFPIxVsNyuJB0ZFFY4AihwNypjKu0Kl8MgwGzmjiDjcFdnXqE0dH11jsVjReFNu+SS5QwF+9WQm6iiReFJho6ii+QZbBpUHGhUwaO2J7THpQuou4HbW0c1w3HctBgzmqmRmcxQsD9HvUJ9Y/oJl+LCDiAQgYaXbRTmRklzthFFmRi7aDXmKnFAczwlyPxTs9o8h33TqWIvS5omysLXAEEUPiNq4DKVhMMhad4OsaCuhps29bZdUcTW6b2ct0ejAikpEJLYYT0eAVgi2Of+FVTHOeG6r/BXRH4iM/Sd10Q1lNXF21cjL8zfod7Rv8ACX3Htd7gNQ68VVZ7nEaHdugqyzipJ11KjMyh3GoVf+prNSB1RtSexU2Z2PPzq0lZmqYwWVtCh2iiOlFRdigZFfF2hoIs7kTnIGB1HdaKDlGaE0NaBdXUq2lWyGoIVIKI9BxLXqdbwVW5yfOwSYdi+XFWyGretVyYApRHyUr6CFZ3YhDnyXnbeFOB1Cq8oa9R6jcpr5hNBNqbVlRjiEBC7TtPWjbK+rUK1lHkaD3ohxaENFJQ0Q2XrIySI51xaC4O1f8AastrqCmmtywOFPGUYS7yDUU0VF/vuWjFG8ip0Z9VJLG7VnPlJQcUl1Tz56HJaaWcD6R6wqYzRtNizrLlDPYGujcaGtzgO1aAmiNPPH2mnuXPnjcnwdTTamGOG2RbG+mCVoNQqvhUQ9YOgfxBI2qI4PePsD21T7Gd2affcT7l9lluGy5HArEE8Vf3j92YPbRTLdGflPFNJYO56hPBN9CfvmHz/DDnIWdqb4bH6Tuh/kq5bbFTzzysKUcORPoSWsw/V/YzDeEUHLJNqjx40D7D+4IiO1RkfvWV3SeypywzfYfveH6jQzlURRJszPWx87h2tVM08YBPGxncT4KEcM/ALVYvqLy65OxyEjtrCPPZyk+CJjkacJI+kE3in4BanFXzBTneSowHtUHyNp58fSCoZOwfOR3/AEgoLDOug/ecVfMi9+J3qVpILTVCS2hlf3kdPrt8U0k7c26Rh+2zxUvZT44Ye8YvqX7j5PtIbVpPOrrVK2oNRVZjmZ3ymdNvimbDS4ln9xnip+yd3TIe8Q+pBxnD3Cl9MTo3KjLNj42EtHnDym7xo5VOHNaPOZ02+KmZPpM6bfFJRmpWl0IzyYpRcXJcnn7hS46Elu5YyQXSFzHR0IqayMF/OkuqpWk2cKcabSNuy2BrgCJZBvzDTmaFbJkk6LRhoMII/wCQJrNkdxApI4Xawee69X/oqQXmanJ3YqPXsIE/RD9E7aajB/8AdTbkd3rYzvjc3se7tTCxSDzZedn5qxsE+HGDokfiRXoBCXIr6XPgJ1VlHPSMqtuRpv8A1z/WkHbCEaI57r2HnSMc59HpHwRtXgLMt2Tp/UZw1tmg5wHvaVOPJcpBzrLKBvjd/wAb3daOzJ64N6R9lXNdaKXAdL/FG2PgLZmfo1w+Ym/tud2AqUdjcPmpQP8A8ZB+FaXGT6uWoJ7FFr561zTyFo70tkR2wMtDfOq3eM09aGkmgJvlYD9do71ri02gD5wbnjxUDb7TW/jT9pvto2RC2ZUpgrfLGa/TaOuqhG+DRPGPtt7nLVNum0sk5XA8/lKZyjLhxcvIRT/cjbELZli12cVpPH02eKrbbYCbpoz/AFG37qFaptUpxilPK32lWbTJ6p/KW+0jag5AhJEcHsP2gT2qTrEw6RzjxRrp5CL43cw8VA52PEHlaw9VUtsR2wYZMqcblaMlVGJ5CU7oz/Dg/wBOPxVfFtNxsrf7UYT2IVsX6KA186Rya3bzlMbMP4Zg/oxpOh/9fmY3uRsXkLZIWBiZRMY9Qei4dhSRtiK2a1hya/NuncORp7ld8AlrTjzysB7Cr7DZm5uLuk7xRogGs85PaU6HZnCwS+ubyx171YzJ03rGH7FO8o5sO09SrL3AkASbD5N9NVAhr1ECnJ8/ps5iqhYpxpYeRw7loic3VzhdXEadGGhM62AXkOIOug6jTrQ/1ACZZ5xoj5ye5T4ubUyvL4I8WkGgANTzg7QoNnZStL9pFVHv1GUNil9Fp13kc116hLxuiNnT/wAUVHKM51K6FBstwOvbzhKwoAMsg/8AHB+23vSFok/h/vN8UdLIMb9WOtOG10nnT5GBm1Sfwx6TEwtEhwgPSZ21RTL21BOF95xScaNBBNbjXekhgT7VKP8Ax3dOPxTieWn7h/SZ7SP40Kx04G1SFZnsml/hz0mDvUjLIfmD0m+KP45usc6fPGxOiNmdnyeo++xIvk9R/qNWg5yqLkAAubIcIqfbCreyT1VPtNWoCouJTAzMyT1f32pI9zxpSRfqFAtgtIzRSpWg2fYh7KbM0UzbQPtRO/CFa+02fR8IH2Yz+IJ0OmECYJuOaqA+z6ZZRvhH4ZFNr7Mfn3csD69TigKZYC3WnfTXVVtNm9eP7Uo/CrAyE4WhnK2UdrEUFFD371AuboHKQjBFD/ERc7/YU+JjOE9n6bh+BLawM3iiDUJrga6Ue6yNPz9n/uf4qyLJ7MeNgP8AVHeEtr8DM0x1RIhGCO+AjRJD/dZ4qTbCdDojulZ4pqArYEyLNF2HKqXxjQFpSWGT5OYf6sXtKIyXMcGtP9SP2k9ojLLNnaptjGpaIyVLpa3px+0kckS6m9OP2kbQsAbE332qXFBGjI82pvTZ7SkMkS6m9OP2kbQM8tBSLQtH9ESjQ3ps9pOMkyfQ6bPaRQGYI9qnme//AGtA5Ik+h02e0onJT9Jj/uM8UUABQbE6Kfks+nF/cb4pkqAGc0UwCqY0VSSSfUsRaWDUFVKwVNwx7kySTGh5BdyKMrBTAJJKIFD2CmAVcYSSURj0u5U5GG5JJAx80U5kjGNQ0aEkkgKXtFDuCuDBTAJJKQIqmYL7gqQMN/gkkpLoAphez63cr5GiuA96pJKLAjIO1XtYKC4JkkB2LYmDNwCoLcEkkxEc0X3JJJKLA//Z">
            <a:hlinkClick r:id="rId2"/>
          </p:cNvPr>
          <p:cNvSpPr/>
          <p:nvPr/>
        </p:nvSpPr>
        <p:spPr>
          <a:xfrm>
            <a:off x="60030" y="-1973915"/>
            <a:ext cx="2782382" cy="4126321"/>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sp>
        <p:nvSpPr>
          <p:cNvPr id="7" name="AutoShape 8" descr="data:image/jpeg;base64,/9j/4AAQSkZJRgABAQAAAQABAAD/2wCEAAkGBxQTEhUUExQWFhQXGBcXGBcYGBgXFxccGBwXFxwYGBcYHSggGBwlHBwcITEiJSkrLi4uFx8zODMsNygtLisBCgoKDg0OGxAQGywkHyQsLCwsLCwsLCwsLCwsLCwsLCwsLCwsLCwsLCwsLCwsLCwsLCwsLCwsLCwsLCwsLCwsLP/AABEIARIAuAMBIgACEQEDEQH/xAAbAAABBQEBAAAAAAAAAAAAAAAEAAECAwUGB//EAEsQAAEDAQMGCQYKCQQDAQAAAAEAAgMRBCExBRJBUWFxBhOBkZKhscHRIjJSU9LwFCNCQ2JygqLC4RUWJDNUY4OT4qOys/FEZONz/8QAGgEAAgMBAQAAAAAAAAAAAAAAAAECAwQFBv/EAC4RAAICAQMDAQYGAwAAAAAAAAABAhEDBBIhMUFRYRMUIjJSgSNCcZGhsQVi8P/aAAwDAQACEQMRAD8A46z5PtT7/hMlDeBV5/ErxkWfTaJDyu7nLtuDt0TPK+SNGxbIFdJpuWTcWHlwyDIa1mkNdZdUfe7lFvBJxxlk7+detsjGh3VerM3aa7vzTthweRs4HfzZerwSk4Ianyj33L10g+lzAKgxH0j2diHJhweUM4J63S9nYFZ+qAPrTynwXpc9ldfQk6rwKeKsjs7h8ok70bmPg82ZwMF3kSHkPgrW8CNTH81NmNF6SLKTeXnnCn8HPpO31RuYjzePgOdDXjlp2q9vAZx0Hlf+a702YnSef8lTJZ9N/aluY7OIHAIj0emVF3AQfR6bl2LrHU+c7q8FBuTgT57+cJb2Bx54CU9HpuT/AKgn6PTeu1bkpul7upTbklowe7lonbC0cK/gIRp++VQeAz9Z6a9Ebk8D5x3LTxUuIp8s8w8U+RWecngPJor0goHgRN9LpNXopjPrCOT80xjJ+d6vzRY7PM38EJtT+kO5VngrMPWdq9PdCfT6iqn2U+mOY+CVsLPMv1bm/mfe7inXposP02/e8EyLfgdo5/IBfmNAOgU0jDXgtxrpdnUsDI9seyHOa3OoWtoTTEE9yvfwimbjEG12nwvS22DZsiSbC/kACdpn0g8/csdvCxw+QK6byn/W1/oN6+0lPYKzcBkGNeZRklfoDuY+Cw/1wk9WzrSHCx2ljfflScGFmy0yk3hym2N9dO5Yw4Wu0RhER8JZPU1rsKNtdRpN9EasbJN3Mn4uTX2IJ+W5yK8VG0bT4KDcq2gi5sW6/vCg5xXctWDK/wAoebNLjnHpeCb4PIca9MrMkyzah8y3kzaId/CedvnQgbaGg5QE7i+j/kg8c11RrPsTzr50zbE6v50WSOGjgP3TeQlN+uh9SOcp7CFs32WZ2v7xUzA73K539dP5QHKUhw2/lN5ypbRG+WOH/aYRP96+Kwjwz/kjpnwUf13/AJIx9M+CNoWbvwZxvS+CFYX67DTD/qHwS/XVmmD/AFP8U6CzXliIOJx1ps123l/NZY4YRaYXcjh4IlvC2zkeZJ1JUAcwu1EpIQcK7PpbIOQJ0UFmfkGOtnNBg4G/Y0o2PyriBtCI4NxjiRvr1BQc3yzS7mpy61GXUkjjMuvLZ3tbcLrhS64e/KgeOdXFH8IT+0yV+j/tas80Oz32rVFLaipvkt41ycOedJ99ChEaXDxK3LDk8gZz8dA1bSlOcYLktw4ZZZUgzJVhzYy517tvMtCzAZ1KVOtWWZnxbhsVIdRt3nOu3DSVzJS3t2d6GNQVIU7S91B5oxI0oigbhgqLMx2DbhrPcio7ONPlHWVVKkToHfKT5oJ3BRMUh+T1rVawUUg7UoWhHPWvJReCCy/0gb1zVuyfaIyaBzhrF/VivS2lVSxgq+GeUOnJmy6eGTrw/Q8jdbH4VcmFsdrPUu+y5kVkjTVoDtDqCvPpGxcBa7KY3lrm3g8h2hb8OWORcHLz4JYnz0JfDHa+oeCXwt/pdQ8FQ3dRTIOskbSTzVV9IzlgtbtfUPBP8LdsPIEKW0OCm0bEUgsuFtcNXMkLe4auvxVLQNqWaNRRSCwr9KO1N6/FJCZo28/5JI2oLZ65wQbWI73AaNDVXbDR3KN6v4ICkJ+s7saqMosIcTQ4rE+pcjiOEzv2qXe3qa0IKzwl5Ab2G5aOUbEZbVKfk51K7gBci7DCGVoNivllUY13LcGllkdvoTsljbHTS7Xq3LQzrkPXDcpgrFKTlyzswhGCqKNaxtqEJCCXGuiopuoEXYH3bKKl76SOG4qnuyfcuVjSVRnJB6g0NhbHbVYHLLdawDca7lfHxrsGO30KXsmRckg5rxinc+qD+CzUrmE8hVZecCCDq/JDxsSafQJlbfVcfw3slCyQafJPJeO/mXWNkWfl6zcbA9o87EbxePDlU9PJwyJsp1MN+No85BUC46+tXZoUJGLtnnyI971a12/nTU3c6Rpq6/GqAGDkgE4YNoptHsqQpt5/yQBBw98UlYWNOk9X5JIA9W4JzAQmodSrvkuPo6aIXKtsId5rursRHBG+G/Crqfd/NDZSbU4DH37FglJGiKtmAyapc6l5v0XX709kNWm/T76UNZY7nU0q/JbKByrc1ydxQapFzXV0+/OptZtVZbf+Sk3FCa8Emn5NKyPoMDTZTvKrtw+MY7C6l9AnsRuPanyrFnR10i/uVe5KXQJRfkhNa2DFwVMIkmNAKM1gEim4YqjJ1kMrhXD3uXc2OyBjQBip/CuxizaiXSLBsnWGKICjSXek5pqN11yNE+mp6LvBKaWhVPwilKke+5FoyW+4S19dJ5Qe9NNCH+cA4fV96Klk1cD78qtZMVLgLfYxcp2Hi/KjvaMQa3ba6kC2UOFxC6d4J0Xblxzo+Lme3QD+Y6lVOKN+nyOapnE5VgzZpB9InnNUI5qM4QspO+um8bisx66mN3FM42VVOS9S8MKfNOkKgBSDVKysuak4Kq8JZx19qYE6USUSdp5yklY6PV+CzCIRfiX9rUpLPUuOs6veiu4LkcSK/S7WqU8VDjtv5SufMvi+TkoGU6RTWQUfRXRX36yT1lQweccVnXNo9H4J2qMtdsN6aMCqOtUecyo0X+KBhxRjlcRNWG2YgIvNDmEHA1CBYb0ZE9QyA1cQjIMAFRqXQh1AsPJR8ojX7+K1nNqrU7RxZxqTQPbZgOVQje4i8ADRXEqdos1SCL6LE/RLjaRI6SsYNcyrtAw576ppCNUmho6l+GKMY40uv50BLGSRTzag6btF2xHtivpfh1lHUAY5UOdTRrXP5cfWYGoNQKkb6eC0Y7bDncS4HjLw4AG6lb67r1kWgh0jaX5uJ1n3oiVpcl+m+fg53hbD5Qftp1CnYVzmdcu14T2XOicR8ij+aoPUa8i4lwWzSyvGvQy62G3K/Usap0VYF6sWgyDUTgJUSQAgUkySAPWcgyUhbeSb+0KdrnuJ2HsU8gsBhbcK+V2qGVDSN/1Ts0HxWCZoxq5JHOWXzBuUZ2+UDTFERC4bk07LhesqfJ6Sg+xmoFyy7VFxchGg3jcUbYZU+VrMHNrpb2KEHtnRGXDAWSCoR8br1lNI0I+zS3KyaBGiDRzTyaluRGo3rn3vq2730rXydaAWi5LE+KOZqoVO/JoMaovs4Uo5RVTJvVxnBvg99+hTB8oDVsVlqlzRW5CG2tzgA4V0oFYPlXJzS+SRoo5zKk6bsQNVaBctkx2cRSq78NDiL6ggjnvXC5FZUqOX5bNekfLRfPZ84lhwcwg8tQvNpoy0lpxBIPJcvU5WnjR9Q9q4HhVZs20P+lR3OPEFWaKfxOPoR/yMLipfYyAphQUwuicgdJIJUQA9Ek6SAPYshN/ZwDT5WG9DZeHxLvstGGsIvg4AIG19E/7kBl9wzG7XtA5M49ywZTZpleWK9TLApRKUVCkSkViTPRFNnNCtOI1WWMao+J6jNdyMlaMm1wZjyNBvG7UrLG68hH5Qs+eyo85t+/WOUdiyrM7ygdati90RRZtQi5G5O0jSCs+FHWC59NYUYcSMmsjcb8G1GyoVjWc6VmFym9hpdcefqV5zbK3sO/YgX5Ha52cQBXVQnnKunzx5z6bhRSitDxQA57cLgRuqa0TQqsFykW2aMtaTU1Dam+pGPIFhZIjACnwnnz53CtzQ0DULqnt6lPJgu5Aqcz4Opp8ajBPuESj4xn1Xdy47h3BR8b9bSOY1712T/wB7Huf3Ln+HMNYGu9F45jXvopad1kiQ1cbwyOECmAq1MFdY4JOiaiQSTAaiSSSAPZchH9nArocOtY/CB98Tb/Orfup3laOSD8Q2ms+9Vi5ekBmYNQr78y5+XodHQq8yIkqdFGikViO7ZTVERlDSChVrHhOXKBhkL1g24cXLT5J8obNYW2CMUNlWy58ZI85t47wo45bXyV9C6CWoBR0EtHtPvesHJctWhawdhvCcuJIjmjug0dLFOr86qCYCLnAjUTgdoOBG5RlkcMFppnETCpGtdiKoTK9qEUVW0BrRu/8AIdiyrZlZ0VM4Y4bacqxMoW18xq64CtGjADvKTlSNOHA5tPsVMe4klxqTr8VuZIwWBG7YugyJ3KmfKOm+EWWh3x0W53XRB8IoA+zyDSGlw+z5Xcp2t3xzdgr1osRhzaG8Xg8qjupp+CuULi15PJHJNV1rgLXOadBI5rlS0LuHm2qJgJ1FOmIcJJkkAet5GPxION155SsLLtePBOBF1MLia9y2ckTARNF94NBTTU1voAhstWbOjzh5zCXCurEjm7FgmrN2lybMibBA40TklQgkBGi9XN5+5Y31O7aBp6qEautct11Ltg7UKZNNPDsTJKmjQici2DSsmGXajYXY6iqpR7kWjLazipnNwDvKbuOhbNndoos/LUFWhw85hqN2kK+xy1AduTfxxsOwVYLVJHUMNG1NWGjmY+i64ci3sgZQbJJxUkMflCrXNJBqLyCK6r8dC5CCUlzxqcURDaHMe17Te0hw3jQr8eSUZK3wUZ9PDJF0uToeG1tio2ysiaXVFDfVryLg0A3uocTXHA6OCc5zCQQdWxadqlMsz3OGc1zi5prQtOcTecfNuuV81NOCnlyJsr0uOUI1/wBfcyoJhiRRbmRZOwrm7dGWH6OjUi+D9s8uhPaqJRuNo1t9malpdWY7AAtCB1QQsZ0vxzt9FqWZ1VCadIj2OD4UwZtofqNHDlAr11WQF1vDqzXxv11aeS8dpXIBy6+CW7Gmee1MNuWSLKJkg5KquKBEJJgUkWI9VyTLSFp+t211IHKeViQ5jBWtQSa3aFC0zlsEVLs4vw2ZvXehoxTeVgnKjraTTRmt0iOS4C1oaDc2gFRXAD6SNDHaXDo/5JrG2hO3u9+pGZixTnydPakASwuoakGuy/tQR5QOdbL2UQdphx5wpqSY4oDjxuRsbyBf2oZjKIneiQwgXjQg4G5hczlG44e+xGxKm2QYO0i7kKqg6dAB2Y+XJv7qq9wJFR2qNli8t/J2IgRqxvkKKIWX770Tm6Cq2sodx7Vfm1FdKg2CKJYARQ8yy57EY3B7cBfRbjo7qgqD2VFCpRlQnyUyQZ1JWitR5Q7wi7IULksljnRnDEbijOKzTUYHqQ3+X9hGbw2hzrNWh8l7Tr1jRvXnouXrGUm50Z5D1hcZljIYzXSRihHntGH1hq10WvR5ko7WczW6aUn7SP3OaedOCdu9LH35upO0LoHKEAknSQB6TJHnQWfYZO0KGbqxUwf2eKmt/P5KYvDGEm89pK5WZ1I9Bon+Cvv/AGUw+TIW6727xiFqNdUV51k2lpzA75Va1RdjtNb9Bx2H37llmrVmphMyFlIICMKFkYlCXYEBSBWRFPIxVsNyuJB0ZFFY4AihwNypjKu0Kl8MgwGzmjiDjcFdnXqE0dH11jsVjReFNu+SS5QwF+9WQm6iiReFJho6ii+QZbBpUHGhUwaO2J7THpQuou4HbW0c1w3HctBgzmqmRmcxQsD9HvUJ9Y/oJl+LCDiAQgYaXbRTmRklzthFFmRi7aDXmKnFAczwlyPxTs9o8h33TqWIvS5omysLXAEEUPiNq4DKVhMMhad4OsaCuhps29bZdUcTW6b2ct0ejAikpEJLYYT0eAVgi2Of+FVTHOeG6r/BXRH4iM/Sd10Q1lNXF21cjL8zfod7Rv8ACX3Htd7gNQ68VVZ7nEaHdugqyzipJ11KjMyh3GoVf+prNSB1RtSexU2Z2PPzq0lZmqYwWVtCh2iiOlFRdigZFfF2hoIs7kTnIGB1HdaKDlGaE0NaBdXUq2lWyGoIVIKI9BxLXqdbwVW5yfOwSYdi+XFWyGretVyYApRHyUr6CFZ3YhDnyXnbeFOB1Cq8oa9R6jcpr5hNBNqbVlRjiEBC7TtPWjbK+rUK1lHkaD3ohxaENFJQ0Q2XrIySI51xaC4O1f8AastrqCmmtywOFPGUYS7yDUU0VF/vuWjFG8ip0Z9VJLG7VnPlJQcUl1Tz56HJaaWcD6R6wqYzRtNizrLlDPYGujcaGtzgO1aAmiNPPH2mnuXPnjcnwdTTamGOG2RbG+mCVoNQqvhUQ9YOgfxBI2qI4PePsD21T7Gd2affcT7l9lluGy5HArEE8Vf3j92YPbRTLdGflPFNJYO56hPBN9CfvmHz/DDnIWdqb4bH6Tuh/kq5bbFTzzysKUcORPoSWsw/V/YzDeEUHLJNqjx40D7D+4IiO1RkfvWV3SeypywzfYfveH6jQzlURRJszPWx87h2tVM08YBPGxncT4KEcM/ALVYvqLy65OxyEjtrCPPZyk+CJjkacJI+kE3in4BanFXzBTneSowHtUHyNp58fSCoZOwfOR3/AEgoLDOug/ecVfMi9+J3qVpILTVCS2hlf3kdPrt8U0k7c26Rh+2zxUvZT44Ye8YvqX7j5PtIbVpPOrrVK2oNRVZjmZ3ymdNvimbDS4ln9xnip+yd3TIe8Q+pBxnD3Cl9MTo3KjLNj42EtHnDym7xo5VOHNaPOZ02+KmZPpM6bfFJRmpWl0IzyYpRcXJcnn7hS46Elu5YyQXSFzHR0IqayMF/OkuqpWk2cKcabSNuy2BrgCJZBvzDTmaFbJkk6LRhoMII/wCQJrNkdxApI4Xawee69X/oqQXmanJ3YqPXsIE/RD9E7aajB/8AdTbkd3rYzvjc3se7tTCxSDzZedn5qxsE+HGDokfiRXoBCXIr6XPgJ1VlHPSMqtuRpv8A1z/WkHbCEaI57r2HnSMc59HpHwRtXgLMt2Tp/UZw1tmg5wHvaVOPJcpBzrLKBvjd/wAb3daOzJ64N6R9lXNdaKXAdL/FG2PgLZmfo1w+Ym/tud2AqUdjcPmpQP8A8ZB+FaXGT6uWoJ7FFr561zTyFo70tkR2wMtDfOq3eM09aGkmgJvlYD9do71ri02gD5wbnjxUDb7TW/jT9pvto2RC2ZUpgrfLGa/TaOuqhG+DRPGPtt7nLVNum0sk5XA8/lKZyjLhxcvIRT/cjbELZli12cVpPH02eKrbbYCbpoz/AFG37qFaptUpxilPK32lWbTJ6p/KW+0jag5AhJEcHsP2gT2qTrEw6RzjxRrp5CL43cw8VA52PEHlaw9VUtsR2wYZMqcblaMlVGJ5CU7oz/Dg/wBOPxVfFtNxsrf7UYT2IVsX6KA186Rya3bzlMbMP4Zg/oxpOh/9fmY3uRsXkLZIWBiZRMY9Qei4dhSRtiK2a1hya/NuncORp7ld8AlrTjzysB7Cr7DZm5uLuk7xRogGs85PaU6HZnCwS+ubyx171YzJ03rGH7FO8o5sO09SrL3AkASbD5N9NVAhr1ECnJ8/ps5iqhYpxpYeRw7loic3VzhdXEadGGhM62AXkOIOug6jTrQ/1ACZZ5xoj5ye5T4ubUyvL4I8WkGgANTzg7QoNnZStL9pFVHv1GUNil9Fp13kc116hLxuiNnT/wAUVHKM51K6FBstwOvbzhKwoAMsg/8AHB+23vSFok/h/vN8UdLIMb9WOtOG10nnT5GBm1Sfwx6TEwtEhwgPSZ21RTL21BOF95xScaNBBNbjXekhgT7VKP8Ax3dOPxTieWn7h/SZ7SP40Kx04G1SFZnsml/hz0mDvUjLIfmD0m+KP45usc6fPGxOiNmdnyeo++xIvk9R/qNWg5yqLkAAubIcIqfbCreyT1VPtNWoCouJTAzMyT1f32pI9zxpSRfqFAtgtIzRSpWg2fYh7KbM0UzbQPtRO/CFa+02fR8IH2Yz+IJ0OmECYJuOaqA+z6ZZRvhH4ZFNr7Mfn3csD69TigKZYC3WnfTXVVtNm9eP7Uo/CrAyE4WhnK2UdrEUFFD371AuboHKQjBFD/ERc7/YU+JjOE9n6bh+BLawM3iiDUJrga6Ue6yNPz9n/uf4qyLJ7MeNgP8AVHeEtr8DM0x1RIhGCO+AjRJD/dZ4qTbCdDojulZ4pqArYEyLNF2HKqXxjQFpSWGT5OYf6sXtKIyXMcGtP9SP2k9ojLLNnaptjGpaIyVLpa3px+0kckS6m9OP2kbQsAbE332qXFBGjI82pvTZ7SkMkS6m9OP2kbQM8tBSLQtH9ESjQ3ps9pOMkyfQ6bPaRQGYI9qnme//AGtA5Ik+h02e0onJT9Jj/uM8UUABQbE6Kfks+nF/cb4pkqAGc0UwCqY0VSSSfUsRaWDUFVKwVNwx7kySTGh5BdyKMrBTAJJKIFD2CmAVcYSSURj0u5U5GG5JJAx80U5kjGNQ0aEkkgKXtFDuCuDBTAJJKQIqmYL7gqQMN/gkkpLoAphez63cr5GiuA96pJKLAjIO1XtYKC4JkkB2LYmDNwCoLcEkkxEc0X3JJJKLA//Z">
            <a:hlinkClick r:id="rId2"/>
          </p:cNvPr>
          <p:cNvSpPr/>
          <p:nvPr/>
        </p:nvSpPr>
        <p:spPr>
          <a:xfrm>
            <a:off x="60030" y="-1973915"/>
            <a:ext cx="2782382" cy="4126321"/>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pic>
        <p:nvPicPr>
          <p:cNvPr id="8" name="Picture 10" descr="http://upload.wikimedia.org/wikipedia/commons/thumb/9/94/Cinque_maestri_del_rinascimento_fiorentino%2C_XVI_sec%2C_giotto.JPG/640px-Cinque_maestri_del_rinascimento_fiorentino%2C_XVI_sec%2C_giotto.JPG"/>
          <p:cNvPicPr>
            <a:picLocks noChangeAspect="1"/>
          </p:cNvPicPr>
          <p:nvPr/>
        </p:nvPicPr>
        <p:blipFill>
          <a:blip r:embed="rId3"/>
          <a:srcRect/>
          <a:stretch>
            <a:fillRect/>
          </a:stretch>
        </p:blipFill>
        <p:spPr>
          <a:xfrm>
            <a:off x="7421572" y="1682761"/>
            <a:ext cx="2658517" cy="4724796"/>
          </a:xfrm>
          <a:prstGeom prst="rect">
            <a:avLst/>
          </a:prstGeom>
          <a:noFill/>
          <a:ln cap="flat">
            <a:noFill/>
          </a:ln>
        </p:spPr>
      </p:pic>
    </p:spTree>
  </p:cSld>
  <p:clrMapOvr>
    <a:masterClrMapping/>
  </p:clrMapOvr>
  <p:transition spd="slow" advTm="26546">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ttangolo 3"/>
          <p:cNvSpPr/>
          <p:nvPr/>
        </p:nvSpPr>
        <p:spPr>
          <a:xfrm>
            <a:off x="3471428" y="2797506"/>
            <a:ext cx="2832509" cy="937067"/>
          </a:xfrm>
          <a:prstGeom prst="rect">
            <a:avLst/>
          </a:prstGeom>
          <a:gradFill>
            <a:gsLst>
              <a:gs pos="0">
                <a:srgbClr val="BBBBBB"/>
              </a:gs>
              <a:gs pos="100000">
                <a:srgbClr val="767676"/>
              </a:gs>
            </a:gsLst>
            <a:lin ang="5400000"/>
          </a:gradFill>
          <a:ln w="9528" cap="flat">
            <a:solidFill>
              <a:srgbClr val="000000"/>
            </a:solidFill>
            <a:prstDash val="solid"/>
            <a:miter/>
          </a:ln>
        </p:spPr>
        <p:txBody>
          <a:bodyPr vert="horz" wrap="square" lIns="91430" tIns="45720" rIns="91430" bIns="45720" anchor="ctr" anchorCtr="1" compatLnSpc="1">
            <a:noAutofit/>
          </a:bodyPr>
          <a:lstStyle/>
          <a:p>
            <a:pPr marL="0" marR="0" lvl="0" indent="0" algn="ct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0" cap="none" spc="0" baseline="0">
              <a:solidFill>
                <a:srgbClr val="FFFFFF"/>
              </a:solidFill>
              <a:uFillTx/>
              <a:latin typeface="Garamond"/>
            </a:endParaRPr>
          </a:p>
        </p:txBody>
      </p:sp>
      <p:sp>
        <p:nvSpPr>
          <p:cNvPr id="3" name="CasellaDiTesto 4">
            <a:hlinkClick r:id="rId2" action="ppaction://hlinksldjump"/>
          </p:cNvPr>
          <p:cNvSpPr txBox="1"/>
          <p:nvPr/>
        </p:nvSpPr>
        <p:spPr>
          <a:xfrm>
            <a:off x="3535317" y="2935937"/>
            <a:ext cx="2704731" cy="652168"/>
          </a:xfrm>
          <a:prstGeom prst="rect">
            <a:avLst/>
          </a:prstGeom>
          <a:noFill/>
          <a:ln cap="flat">
            <a:noFill/>
          </a:ln>
        </p:spPr>
        <p:txBody>
          <a:bodyPr vert="horz" wrap="square" lIns="91430" tIns="45720" rIns="91430" bIns="45720" anchor="t" anchorCtr="1" compatLnSpc="1">
            <a:spAutoFit/>
          </a:bodyPr>
          <a:lstStyle/>
          <a:p>
            <a:pPr marL="0" marR="0" lvl="0" indent="0" algn="ct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0" i="0" u="none" strike="noStrike" kern="0" cap="none" spc="0" baseline="0">
                <a:solidFill>
                  <a:srgbClr val="000000"/>
                </a:solidFill>
                <a:uFillTx/>
                <a:latin typeface="Garamond"/>
              </a:rPr>
              <a:t>UMBRIA</a:t>
            </a:r>
          </a:p>
        </p:txBody>
      </p:sp>
      <p:cxnSp>
        <p:nvCxnSpPr>
          <p:cNvPr id="4" name="Connettore 2 6"/>
          <p:cNvCxnSpPr/>
          <p:nvPr/>
        </p:nvCxnSpPr>
        <p:spPr>
          <a:xfrm flipH="1" flipV="1">
            <a:off x="2246845" y="2403509"/>
            <a:ext cx="1128744" cy="745401"/>
          </a:xfrm>
          <a:prstGeom prst="straightConnector1">
            <a:avLst/>
          </a:prstGeom>
          <a:noFill/>
          <a:ln w="9528" cap="flat">
            <a:solidFill>
              <a:srgbClr val="83992A"/>
            </a:solidFill>
            <a:prstDash val="solid"/>
            <a:miter/>
            <a:tailEnd type="arrow"/>
          </a:ln>
        </p:spPr>
      </p:cxnSp>
      <p:sp>
        <p:nvSpPr>
          <p:cNvPr id="5" name="Rettangolo 7">
            <a:hlinkClick r:id="rId3" action="ppaction://hlinkpres?slideindex=1&amp;slidetitle="/>
          </p:cNvPr>
          <p:cNvSpPr/>
          <p:nvPr/>
        </p:nvSpPr>
        <p:spPr>
          <a:xfrm>
            <a:off x="702807" y="1711354"/>
            <a:ext cx="2033872" cy="553724"/>
          </a:xfrm>
          <a:prstGeom prst="rect">
            <a:avLst/>
          </a:prstGeom>
          <a:gradFill>
            <a:gsLst>
              <a:gs pos="0">
                <a:srgbClr val="F2D7CC"/>
              </a:gs>
              <a:gs pos="100000">
                <a:srgbClr val="E09C7B"/>
              </a:gs>
            </a:gsLst>
            <a:lin ang="5400000"/>
          </a:gradFill>
          <a:ln w="9528" cap="flat">
            <a:solidFill>
              <a:srgbClr val="D97828"/>
            </a:solidFill>
            <a:prstDash val="solid"/>
            <a:miter/>
          </a:ln>
        </p:spPr>
        <p:txBody>
          <a:bodyPr vert="horz" wrap="square" lIns="91430" tIns="45720" rIns="91430" bIns="45720" anchor="ctr" anchorCtr="1" compatLnSpc="1">
            <a:noAutofit/>
          </a:bodyPr>
          <a:lstStyle/>
          <a:p>
            <a:pPr marL="0" marR="0" lvl="0" indent="0" algn="ct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0" cap="none" spc="0" baseline="0">
              <a:solidFill>
                <a:srgbClr val="FFFFFF"/>
              </a:solidFill>
              <a:uFillTx/>
              <a:latin typeface="Garamond"/>
            </a:endParaRPr>
          </a:p>
        </p:txBody>
      </p:sp>
      <p:sp>
        <p:nvSpPr>
          <p:cNvPr id="6" name="CasellaDiTesto 8"/>
          <p:cNvSpPr txBox="1"/>
          <p:nvPr/>
        </p:nvSpPr>
        <p:spPr>
          <a:xfrm>
            <a:off x="766696" y="1808198"/>
            <a:ext cx="1906094" cy="492431"/>
          </a:xfrm>
          <a:prstGeom prst="rect">
            <a:avLst/>
          </a:prstGeom>
          <a:noFill/>
          <a:ln cap="flat">
            <a:noFill/>
          </a:ln>
        </p:spPr>
        <p:txBody>
          <a:bodyPr vert="horz" wrap="square" lIns="91430" tIns="45720" rIns="91430" bIns="45720" anchor="t" anchorCtr="0" compatLnSpc="1">
            <a:spAutoFit/>
          </a:bodyPr>
          <a:lstStyle/>
          <a:p>
            <a:pPr marL="0" marR="0" lvl="0" indent="0" algn="l"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a:solidFill>
                  <a:srgbClr val="000000"/>
                </a:solidFill>
                <a:uFillTx/>
                <a:latin typeface="Garamond"/>
              </a:rPr>
              <a:t>        </a:t>
            </a:r>
            <a:r>
              <a:rPr lang="it-IT" sz="2600" b="0" i="0" u="none" strike="noStrike" kern="0" cap="none" spc="0" baseline="0">
                <a:solidFill>
                  <a:srgbClr val="000000"/>
                </a:solidFill>
                <a:uFillTx/>
                <a:latin typeface="Garamond"/>
              </a:rPr>
              <a:t>ASSISI</a:t>
            </a:r>
          </a:p>
        </p:txBody>
      </p:sp>
      <p:cxnSp>
        <p:nvCxnSpPr>
          <p:cNvPr id="7" name="Connettore 2 10"/>
          <p:cNvCxnSpPr/>
          <p:nvPr/>
        </p:nvCxnSpPr>
        <p:spPr>
          <a:xfrm flipV="1">
            <a:off x="6389132" y="2084054"/>
            <a:ext cx="681502" cy="937077"/>
          </a:xfrm>
          <a:prstGeom prst="straightConnector1">
            <a:avLst/>
          </a:prstGeom>
          <a:noFill/>
          <a:ln w="9528" cap="flat">
            <a:solidFill>
              <a:srgbClr val="83992A"/>
            </a:solidFill>
            <a:prstDash val="solid"/>
            <a:miter/>
            <a:tailEnd type="arrow"/>
          </a:ln>
        </p:spPr>
      </p:cxnSp>
      <p:sp>
        <p:nvSpPr>
          <p:cNvPr id="8" name="CasellaDiTesto 12">
            <a:hlinkClick r:id="rId4" action="ppaction://hlinkpres?slideindex=1&amp;slidetitle="/>
          </p:cNvPr>
          <p:cNvSpPr txBox="1"/>
          <p:nvPr/>
        </p:nvSpPr>
        <p:spPr>
          <a:xfrm>
            <a:off x="7200552" y="4211881"/>
            <a:ext cx="2545525" cy="499445"/>
          </a:xfrm>
          <a:prstGeom prst="rect">
            <a:avLst/>
          </a:prstGeom>
          <a:gradFill>
            <a:gsLst>
              <a:gs pos="0">
                <a:srgbClr val="C5D8CE"/>
              </a:gs>
              <a:gs pos="100000">
                <a:srgbClr val="80B098"/>
              </a:gs>
            </a:gsLst>
            <a:lin ang="5400000"/>
          </a:gradFill>
          <a:ln w="9528" cap="flat">
            <a:solidFill>
              <a:srgbClr val="3C9770"/>
            </a:solidFill>
            <a:prstDash val="solid"/>
            <a:miter/>
          </a:ln>
        </p:spPr>
        <p:txBody>
          <a:bodyPr vert="horz" wrap="square" lIns="91430" tIns="45720" rIns="91430" bIns="45720" anchor="t" anchorCtr="1" compatLnSpc="1">
            <a:spAutoFit/>
          </a:bodyPr>
          <a:lstStyle/>
          <a:p>
            <a:pPr marL="0" marR="0" lvl="0" indent="0" algn="ct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00" b="0" i="0" u="none" strike="noStrike" kern="0" cap="none" spc="0" baseline="0">
                <a:solidFill>
                  <a:srgbClr val="000000"/>
                </a:solidFill>
                <a:uFillTx/>
                <a:latin typeface="Garamond"/>
              </a:rPr>
              <a:t>SPELLO</a:t>
            </a:r>
          </a:p>
        </p:txBody>
      </p:sp>
      <p:cxnSp>
        <p:nvCxnSpPr>
          <p:cNvPr id="9" name="Connettore 2 14"/>
          <p:cNvCxnSpPr/>
          <p:nvPr/>
        </p:nvCxnSpPr>
        <p:spPr>
          <a:xfrm flipH="1">
            <a:off x="1959330" y="3761201"/>
            <a:ext cx="1416259" cy="958374"/>
          </a:xfrm>
          <a:prstGeom prst="straightConnector1">
            <a:avLst/>
          </a:prstGeom>
          <a:noFill/>
          <a:ln w="9528" cap="flat">
            <a:solidFill>
              <a:srgbClr val="83992A"/>
            </a:solidFill>
            <a:prstDash val="solid"/>
            <a:miter/>
            <a:tailEnd type="arrow"/>
          </a:ln>
        </p:spPr>
      </p:cxnSp>
      <p:sp>
        <p:nvSpPr>
          <p:cNvPr id="10" name="Rettangolo 15">
            <a:hlinkClick r:id="rId5" action="ppaction://hlinkpres?slideindex=1&amp;slidetitle="/>
          </p:cNvPr>
          <p:cNvSpPr/>
          <p:nvPr/>
        </p:nvSpPr>
        <p:spPr>
          <a:xfrm>
            <a:off x="330107" y="4746193"/>
            <a:ext cx="2087118" cy="596316"/>
          </a:xfrm>
          <a:prstGeom prst="rect">
            <a:avLst/>
          </a:prstGeom>
          <a:gradFill>
            <a:gsLst>
              <a:gs pos="0">
                <a:srgbClr val="C7CFDB"/>
              </a:gs>
              <a:gs pos="100000">
                <a:srgbClr val="8398B4"/>
              </a:gs>
            </a:gsLst>
            <a:lin ang="5400000"/>
          </a:gradFill>
          <a:ln w="9528" cap="flat">
            <a:solidFill>
              <a:srgbClr val="44709D"/>
            </a:solidFill>
            <a:prstDash val="solid"/>
            <a:miter/>
          </a:ln>
        </p:spPr>
        <p:txBody>
          <a:bodyPr vert="horz" wrap="square" lIns="91430" tIns="45720" rIns="91430" bIns="45720" anchor="ctr" anchorCtr="1" compatLnSpc="1">
            <a:noAutofit/>
          </a:bodyPr>
          <a:lstStyle/>
          <a:p>
            <a:pPr marL="0" marR="0" lvl="0" indent="0" algn="ct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0" cap="none" spc="0" baseline="0">
              <a:solidFill>
                <a:srgbClr val="FFFFFF"/>
              </a:solidFill>
              <a:uFillTx/>
              <a:latin typeface="Garamond"/>
            </a:endParaRPr>
          </a:p>
        </p:txBody>
      </p:sp>
      <p:cxnSp>
        <p:nvCxnSpPr>
          <p:cNvPr id="11" name="Connettore 2 18"/>
          <p:cNvCxnSpPr/>
          <p:nvPr/>
        </p:nvCxnSpPr>
        <p:spPr>
          <a:xfrm>
            <a:off x="4887687" y="3819768"/>
            <a:ext cx="0" cy="926425"/>
          </a:xfrm>
          <a:prstGeom prst="straightConnector1">
            <a:avLst/>
          </a:prstGeom>
          <a:noFill/>
          <a:ln w="9528" cap="flat">
            <a:solidFill>
              <a:srgbClr val="83992A"/>
            </a:solidFill>
            <a:prstDash val="solid"/>
            <a:miter/>
            <a:tailEnd type="arrow"/>
          </a:ln>
        </p:spPr>
      </p:cxnSp>
      <p:sp>
        <p:nvSpPr>
          <p:cNvPr id="12" name="Rettangolo 19">
            <a:hlinkClick r:id="rId6" action="ppaction://hlinkpres?slideindex=1&amp;slidetitle="/>
          </p:cNvPr>
          <p:cNvSpPr/>
          <p:nvPr/>
        </p:nvSpPr>
        <p:spPr>
          <a:xfrm>
            <a:off x="4025152" y="4746193"/>
            <a:ext cx="1778306" cy="596316"/>
          </a:xfrm>
          <a:prstGeom prst="rect">
            <a:avLst/>
          </a:prstGeom>
          <a:gradFill>
            <a:gsLst>
              <a:gs pos="0">
                <a:srgbClr val="DCC6C5"/>
              </a:gs>
              <a:gs pos="100000">
                <a:srgbClr val="B7807E"/>
              </a:gs>
            </a:gsLst>
            <a:lin ang="5400000"/>
          </a:gradFill>
          <a:ln w="9528" cap="flat">
            <a:solidFill>
              <a:srgbClr val="A23C33"/>
            </a:solidFill>
            <a:prstDash val="solid"/>
            <a:miter/>
          </a:ln>
        </p:spPr>
        <p:txBody>
          <a:bodyPr vert="horz" wrap="square" lIns="91430" tIns="45720" rIns="91430" bIns="45720" anchor="ctr" anchorCtr="1" compatLnSpc="1">
            <a:noAutofit/>
          </a:bodyPr>
          <a:lstStyle/>
          <a:p>
            <a:pPr marL="0" marR="0" lvl="0" indent="0" algn="ct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0" cap="none" spc="0" baseline="0">
              <a:solidFill>
                <a:srgbClr val="FFFFFF"/>
              </a:solidFill>
              <a:uFillTx/>
              <a:latin typeface="Garamond"/>
            </a:endParaRPr>
          </a:p>
        </p:txBody>
      </p:sp>
      <p:sp>
        <p:nvSpPr>
          <p:cNvPr id="13" name="CasellaDiTesto 21">
            <a:hlinkClick r:id="rId6" action="ppaction://hlinkpres?slideindex=1&amp;slidetitle="/>
          </p:cNvPr>
          <p:cNvSpPr txBox="1"/>
          <p:nvPr/>
        </p:nvSpPr>
        <p:spPr>
          <a:xfrm>
            <a:off x="503806" y="4787944"/>
            <a:ext cx="1778306" cy="499500"/>
          </a:xfrm>
          <a:prstGeom prst="rect">
            <a:avLst/>
          </a:prstGeom>
          <a:noFill/>
          <a:ln cap="flat">
            <a:noFill/>
          </a:ln>
        </p:spPr>
        <p:txBody>
          <a:bodyPr vert="horz" wrap="square" lIns="91430" tIns="45720" rIns="91430" bIns="45720" anchor="t" anchorCtr="0" compatLnSpc="1">
            <a:spAutoFit/>
          </a:bodyPr>
          <a:lstStyle/>
          <a:p>
            <a:pPr marL="0" marR="0" lvl="0" indent="0" algn="l"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00" b="0" i="0" u="none" strike="noStrike" kern="0" cap="none" spc="0" baseline="0">
                <a:solidFill>
                  <a:srgbClr val="000000"/>
                </a:solidFill>
                <a:uFillTx/>
                <a:latin typeface="Garamond"/>
              </a:rPr>
              <a:t>PERUGIA</a:t>
            </a:r>
          </a:p>
        </p:txBody>
      </p:sp>
      <p:cxnSp>
        <p:nvCxnSpPr>
          <p:cNvPr id="14" name="Connettore 2 23"/>
          <p:cNvCxnSpPr/>
          <p:nvPr/>
        </p:nvCxnSpPr>
        <p:spPr>
          <a:xfrm>
            <a:off x="6389132" y="3734583"/>
            <a:ext cx="905119" cy="766697"/>
          </a:xfrm>
          <a:prstGeom prst="straightConnector1">
            <a:avLst/>
          </a:prstGeom>
          <a:noFill/>
          <a:ln w="9528" cap="flat">
            <a:solidFill>
              <a:srgbClr val="83992A"/>
            </a:solidFill>
            <a:prstDash val="solid"/>
            <a:miter/>
            <a:tailEnd type="arrow"/>
          </a:ln>
        </p:spPr>
      </p:cxnSp>
      <p:sp>
        <p:nvSpPr>
          <p:cNvPr id="15" name="Rettangolo 24"/>
          <p:cNvSpPr/>
          <p:nvPr/>
        </p:nvSpPr>
        <p:spPr>
          <a:xfrm>
            <a:off x="7200552" y="1403576"/>
            <a:ext cx="2033872" cy="643234"/>
          </a:xfrm>
          <a:prstGeom prst="rect">
            <a:avLst/>
          </a:prstGeom>
          <a:gradFill>
            <a:gsLst>
              <a:gs pos="0">
                <a:srgbClr val="F4E7D1"/>
              </a:gs>
              <a:gs pos="100000">
                <a:srgbClr val="E4C482"/>
              </a:gs>
            </a:gsLst>
            <a:lin ang="5400000"/>
          </a:gradFill>
          <a:ln w="9528" cap="flat">
            <a:solidFill>
              <a:srgbClr val="DEB340"/>
            </a:solidFill>
            <a:prstDash val="solid"/>
            <a:miter/>
          </a:ln>
        </p:spPr>
        <p:txBody>
          <a:bodyPr vert="horz" wrap="square" lIns="91430" tIns="45720" rIns="91430" bIns="45720" anchor="ctr" anchorCtr="1" compatLnSpc="1">
            <a:noAutofit/>
          </a:bodyPr>
          <a:lstStyle/>
          <a:p>
            <a:pPr marL="0" marR="0" lvl="0" indent="0" algn="ctr"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0" cap="none" spc="0" baseline="0">
              <a:solidFill>
                <a:srgbClr val="FFFFFF"/>
              </a:solidFill>
              <a:uFillTx/>
              <a:latin typeface="Garamond"/>
            </a:endParaRPr>
          </a:p>
        </p:txBody>
      </p:sp>
      <p:sp>
        <p:nvSpPr>
          <p:cNvPr id="16" name="CasellaDiTesto 25">
            <a:hlinkClick r:id="rId7" action="ppaction://hlinkpres?slideindex=1&amp;slidetitle="/>
          </p:cNvPr>
          <p:cNvSpPr txBox="1"/>
          <p:nvPr/>
        </p:nvSpPr>
        <p:spPr>
          <a:xfrm>
            <a:off x="7272561" y="1475585"/>
            <a:ext cx="2065821" cy="499500"/>
          </a:xfrm>
          <a:prstGeom prst="rect">
            <a:avLst/>
          </a:prstGeom>
          <a:noFill/>
          <a:ln cap="flat">
            <a:noFill/>
          </a:ln>
        </p:spPr>
        <p:txBody>
          <a:bodyPr vert="horz" wrap="square" lIns="91430" tIns="45720" rIns="91430" bIns="45720" anchor="t" anchorCtr="0" compatLnSpc="1">
            <a:spAutoFit/>
          </a:bodyPr>
          <a:lstStyle/>
          <a:p>
            <a:pPr marL="0" marR="0" lvl="0" indent="0" algn="l"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00" b="0" i="0" u="none" strike="noStrike" kern="0" cap="none" spc="0" baseline="0">
                <a:solidFill>
                  <a:srgbClr val="000000"/>
                </a:solidFill>
                <a:uFillTx/>
                <a:latin typeface="Garamond"/>
              </a:rPr>
              <a:t>   ORVIETO</a:t>
            </a:r>
          </a:p>
        </p:txBody>
      </p:sp>
      <p:pic>
        <p:nvPicPr>
          <p:cNvPr id="17" name="Immagine 26"/>
          <p:cNvPicPr>
            <a:picLocks noChangeAspect="1"/>
          </p:cNvPicPr>
          <p:nvPr/>
        </p:nvPicPr>
        <p:blipFill>
          <a:blip r:embed="rId8"/>
          <a:stretch>
            <a:fillRect/>
          </a:stretch>
        </p:blipFill>
        <p:spPr>
          <a:xfrm>
            <a:off x="4329263" y="1536192"/>
            <a:ext cx="1063593" cy="1240026"/>
          </a:xfrm>
          <a:prstGeom prst="rect">
            <a:avLst/>
          </a:prstGeom>
          <a:noFill/>
          <a:ln cap="flat">
            <a:noFill/>
          </a:ln>
        </p:spPr>
      </p:pic>
      <p:sp>
        <p:nvSpPr>
          <p:cNvPr id="18" name="CasellaDiTesto 16">
            <a:hlinkClick r:id="rId5" action="ppaction://hlinkpres?slideindex=1&amp;slidetitle="/>
          </p:cNvPr>
          <p:cNvSpPr txBox="1"/>
          <p:nvPr/>
        </p:nvSpPr>
        <p:spPr>
          <a:xfrm>
            <a:off x="3816175" y="4787944"/>
            <a:ext cx="2108414" cy="499500"/>
          </a:xfrm>
          <a:prstGeom prst="rect">
            <a:avLst/>
          </a:prstGeom>
          <a:noFill/>
          <a:ln cap="flat">
            <a:noFill/>
          </a:ln>
        </p:spPr>
        <p:txBody>
          <a:bodyPr vert="horz" wrap="square" lIns="91430" tIns="45720" rIns="91430" bIns="45720" anchor="t" anchorCtr="0" compatLnSpc="1">
            <a:spAutoFit/>
          </a:bodyPr>
          <a:lstStyle/>
          <a:p>
            <a:pPr marL="0" marR="0" lvl="0" indent="0" algn="l" defTabSz="9143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00" b="0" i="0" u="none" strike="noStrike" kern="0" cap="none" spc="0" baseline="0">
                <a:solidFill>
                  <a:srgbClr val="000000"/>
                </a:solidFill>
                <a:uFillTx/>
                <a:latin typeface="Garamond"/>
              </a:rPr>
              <a:t>     GUBBIO</a:t>
            </a:r>
          </a:p>
        </p:txBody>
      </p:sp>
    </p:spTree>
  </p:cSld>
  <p:clrMapOvr>
    <a:masterClrMapping/>
  </p:clrMapOvr>
  <mc:AlternateContent xmlns:mc="http://schemas.openxmlformats.org/markup-compatibility/2006">
    <mc:Choice xmlns:p14="http://schemas.microsoft.com/office/powerpoint/2010/main" Requires="p14">
      <p:transition spd="slow" p14:dur="2000" advTm="12502"/>
    </mc:Choice>
    <mc:Fallback>
      <p:transition spd="slow" advTm="12502"/>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0" presetClass="path" presetSubtype="0" accel="50000" decel="50000" fill="hold" nodeType="afterEffect">
                                  <p:stCondLst>
                                    <p:cond delay="0"/>
                                  </p:stCondLst>
                                  <p:childTnLst>
                                    <p:animMotion origin="layout" path="M -4.72441E-6 -4.29651E-6 L -0.13606 -4.29651E-6 C -0.19716 -4.29651E-6 -0.27212 0.06909 -0.27212 0.12495 L -0.27212 0.25011 ">
                                      <p:cBhvr>
                                        <p:cTn id="6" dur="2000" fill="hold"/>
                                        <p:tgtEl>
                                          <p:spTgt spid="17"/>
                                        </p:tgtEl>
                                        <p:attrNameLst>
                                          <p:attrName>ppt_x</p:attrName>
                                        </p:attrNameLst>
                                      </p:cBhvr>
                                    </p:animMotion>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0" presetClass="path" presetSubtype="0" accel="50000" decel="50000" fill="hold" nodeType="afterEffect">
                                  <p:stCondLst>
                                    <p:cond delay="0"/>
                                  </p:stCondLst>
                                  <p:childTnLst>
                                    <p:animMotion origin="layout" path="M -0.27213 0.2501 L -0.26772 0.2501 C -0.26552 0.2501 -0.26331 0.33851 -0.26331 0.41012 L -0.26331 0.5716 ">
                                      <p:cBhvr>
                                        <p:cTn id="19" dur="2000" fill="hold"/>
                                        <p:tgtEl>
                                          <p:spTgt spid="17"/>
                                        </p:tgtEl>
                                        <p:attrNameLst>
                                          <p:attrName>ppt_x</p:attrName>
                                        </p:attrNameLst>
                                      </p:cBhvr>
                                    </p:animMotion>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par>
                          <p:cTn id="26" fill="hold">
                            <p:stCondLst>
                              <p:cond delay="4000"/>
                            </p:stCondLst>
                            <p:childTnLst>
                              <p:par>
                                <p:cTn id="27" presetID="42" presetClass="path" presetSubtype="0" accel="50000" decel="50000" fill="hold" nodeType="afterEffect">
                                  <p:stCondLst>
                                    <p:cond delay="0"/>
                                  </p:stCondLst>
                                  <p:childTnLst>
                                    <p:animMotion origin="layout" path="M -0.26331 0.57161 L -0.12661 0.50546 ">
                                      <p:cBhvr>
                                        <p:cTn id="28" dur="2000" fill="hold"/>
                                        <p:tgtEl>
                                          <p:spTgt spid="17"/>
                                        </p:tgtEl>
                                        <p:attrNameLst>
                                          <p:attrName>ppt_x</p:attrName>
                                        </p:attrNameLst>
                                      </p:cBhvr>
                                    </p:animMotion>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1" presetClass="entr" presetSubtype="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par>
                          <p:cTn id="35" fill="hold">
                            <p:stCondLst>
                              <p:cond delay="6000"/>
                            </p:stCondLst>
                            <p:childTnLst>
                              <p:par>
                                <p:cTn id="36" presetID="42" presetClass="path" presetSubtype="0" accel="50000" decel="50000" fill="hold" nodeType="afterEffect">
                                  <p:stCondLst>
                                    <p:cond delay="0"/>
                                  </p:stCondLst>
                                  <p:childTnLst>
                                    <p:animMotion origin="layout" path="M -0.12661 0.50546 L 0.21922 0.51596 ">
                                      <p:cBhvr>
                                        <p:cTn id="37" dur="2000" fill="hold"/>
                                        <p:tgtEl>
                                          <p:spTgt spid="17"/>
                                        </p:tgtEl>
                                        <p:attrNameLst>
                                          <p:attrName>ppt_x</p:attrName>
                                        </p:attrNameLst>
                                      </p:cBhvr>
                                    </p:animMotion>
                                  </p:childTnLst>
                                </p:cTn>
                              </p:par>
                              <p:par>
                                <p:cTn id="38" presetID="26"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p:stCondLst>
                                            <p:cond delay="0"/>
                                          </p:stCondLst>
                                        </p:cTn>
                                        <p:tgtEl>
                                          <p:spTgt spid="8"/>
                                        </p:tgtEl>
                                        <p:attrNameLst>
                                          <p:attrName>ppt_y</p:attrName>
                                        </p:attrNameLst>
                                      </p:cBhvr>
                                      <p:tavLst>
                                        <p:tav tm="0" fmla="#ppt_y-sin(pi*$)/3">
                                          <p:val>
                                            <p:strVal val="0,5"/>
                                          </p:val>
                                        </p:tav>
                                        <p:tav tm="100000">
                                          <p:val>
                                            <p:strVal val="1"/>
                                          </p:val>
                                        </p:tav>
                                      </p:tavLst>
                                    </p:anim>
                                    <p:anim calcmode="lin" valueType="num">
                                      <p:cBhvr>
                                        <p:cTn id="43" dur="664">
                                          <p:stCondLst>
                                            <p:cond delay="664"/>
                                          </p:stCondLst>
                                        </p:cTn>
                                        <p:tgtEl>
                                          <p:spTgt spid="8"/>
                                        </p:tgtEl>
                                        <p:attrNameLst>
                                          <p:attrName>ppt_y</p:attrName>
                                        </p:attrNameLst>
                                      </p:cBhvr>
                                      <p:tavLst>
                                        <p:tav tm="0" fmla="#ppt_y-sin(pi*$)/9">
                                          <p:val>
                                            <p:strVal val="0"/>
                                          </p:val>
                                        </p:tav>
                                        <p:tav tm="100000">
                                          <p:val>
                                            <p:strVal val="1"/>
                                          </p:val>
                                        </p:tav>
                                      </p:tavLst>
                                    </p:anim>
                                    <p:anim calcmode="lin" valueType="num">
                                      <p:cBhvr>
                                        <p:cTn id="44" dur="332">
                                          <p:stCondLst>
                                            <p:cond delay="1324"/>
                                          </p:stCondLst>
                                        </p:cTn>
                                        <p:tgtEl>
                                          <p:spTgt spid="8"/>
                                        </p:tgtEl>
                                        <p:attrNameLst>
                                          <p:attrName>ppt_y</p:attrName>
                                        </p:attrNameLst>
                                      </p:cBhvr>
                                      <p:tavLst>
                                        <p:tav tm="0" fmla="#ppt_y-sin(pi*$)/27">
                                          <p:val>
                                            <p:strVal val="0"/>
                                          </p:val>
                                        </p:tav>
                                        <p:tav tm="100000">
                                          <p:val>
                                            <p:strVal val="1"/>
                                          </p:val>
                                        </p:tav>
                                      </p:tavLst>
                                    </p:anim>
                                    <p:anim calcmode="lin" valueType="num">
                                      <p:cBhvr>
                                        <p:cTn id="45" dur="164">
                                          <p:stCondLst>
                                            <p:cond delay="1656"/>
                                          </p:stCondLst>
                                        </p:cTn>
                                        <p:tgtEl>
                                          <p:spTgt spid="8"/>
                                        </p:tgtEl>
                                        <p:attrNameLst>
                                          <p:attrName>ppt_y</p:attrName>
                                        </p:attrNameLst>
                                      </p:cBhvr>
                                      <p:tavLst>
                                        <p:tav tm="0" fmla="#ppt_y-sin(pi*$)/81">
                                          <p:val>
                                            <p:strVal val="0"/>
                                          </p:val>
                                        </p:tav>
                                        <p:tav tm="100000">
                                          <p:val>
                                            <p:strVal val="1"/>
                                          </p:val>
                                        </p:tav>
                                      </p:tavLst>
                                    </p:anim>
                                  </p:childTnLst>
                                </p:cTn>
                              </p:par>
                            </p:childTnLst>
                          </p:cTn>
                        </p:par>
                        <p:par>
                          <p:cTn id="46" fill="hold">
                            <p:stCondLst>
                              <p:cond delay="8000"/>
                            </p:stCondLst>
                            <p:childTnLst>
                              <p:par>
                                <p:cTn id="47" presetID="50" presetClass="path" presetSubtype="0" accel="50000" decel="50000" fill="hold" nodeType="afterEffect">
                                  <p:stCondLst>
                                    <p:cond delay="0"/>
                                  </p:stCondLst>
                                  <p:childTnLst>
                                    <p:animMotion origin="layout" path="M 0.21922 0.51596 L 0.3093 0.51596 C 0.34961 0.51596 0.39953 0.39123 0.39953 0.29043 L 0.39953 0.06615 ">
                                      <p:cBhvr>
                                        <p:cTn id="48" dur="2000" fill="hold"/>
                                        <p:tgtEl>
                                          <p:spTgt spid="17"/>
                                        </p:tgtEl>
                                        <p:attrNameLst>
                                          <p:attrName>ppt_x</p:attrName>
                                        </p:attrNameLst>
                                      </p:cBhvr>
                                    </p:animMotion>
                                  </p:childTnLst>
                                </p:cTn>
                              </p:par>
                              <p:par>
                                <p:cTn id="49" presetID="6"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10000"/>
                            </p:stCondLst>
                            <p:childTnLst>
                              <p:par>
                                <p:cTn id="57" presetID="42" presetClass="path" presetSubtype="0" accel="50000" decel="50000" fill="hold" nodeType="afterEffect">
                                  <p:stCondLst>
                                    <p:cond delay="0"/>
                                  </p:stCondLst>
                                  <p:childTnLst>
                                    <p:animMotion origin="layout" path="M 0.39953 0.06615 L -4.72441E-6 -4.29651E-6 ">
                                      <p:cBhvr>
                                        <p:cTn id="58" dur="2000" fill="hold"/>
                                        <p:tgtEl>
                                          <p:spTgt spid="17"/>
                                        </p:tgtEl>
                                        <p:attrNameLst>
                                          <p:attrName>ppt_x</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animBg="1"/>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L’OPERATO NELLA BASILICA</a:t>
            </a:r>
          </a:p>
        </p:txBody>
      </p:sp>
      <p:sp>
        <p:nvSpPr>
          <p:cNvPr id="3" name="Segnaposto contenuto 2"/>
          <p:cNvSpPr txBox="1">
            <a:spLocks noGrp="1"/>
          </p:cNvSpPr>
          <p:nvPr>
            <p:ph idx="1"/>
          </p:nvPr>
        </p:nvSpPr>
        <p:spPr>
          <a:xfrm>
            <a:off x="530" y="1595929"/>
            <a:ext cx="9847740" cy="8295820"/>
          </a:xfrm>
        </p:spPr>
        <p:txBody>
          <a:bodyPr>
            <a:noAutofit/>
          </a:bodyPr>
          <a:lstStyle/>
          <a:p>
            <a:pPr lvl="0"/>
            <a:r>
              <a:rPr lang="it-IT" sz="2646"/>
              <a:t>I primi affreschi nella chiesa superiore vennero realizzati nel transetto da pittori oltremontani e poi dalla bottega di Cimabue, dove probabilmente doveva trovarsi anche il giovane Giotto. L'intervento diretto di Giotto è stato insistentemente ravvisato in due scene nella parte alta della navata con le </a:t>
            </a:r>
            <a:r>
              <a:rPr lang="it-IT" sz="2646" i="1"/>
              <a:t>Storie di Isacco</a:t>
            </a:r>
            <a:r>
              <a:rPr lang="it-IT" sz="2646"/>
              <a:t>. La resa volumetrica dei corpi, tramite un accentuato chiaroscuro, e che era capace di ambientare le proprie scene in un ambiente architettonico fittizio, disegnato secondo una prospettiva ed uno scorcio laterale. Diversa è anche la tecnica usata: per la prima volta si usò l'affresco a </a:t>
            </a:r>
            <a:r>
              <a:rPr lang="it-IT" sz="2646" i="1"/>
              <a:t>giornate</a:t>
            </a:r>
            <a:r>
              <a:rPr lang="it-IT" sz="2646"/>
              <a:t>, anziché </a:t>
            </a:r>
            <a:r>
              <a:rPr lang="it-IT" sz="2646" i="1"/>
              <a:t>a pontate</a:t>
            </a:r>
            <a:r>
              <a:rPr lang="it-IT" sz="2646"/>
              <a:t>. In seguito, la fascia inferiore della navata venne occupata dalle ventotto </a:t>
            </a:r>
            <a:r>
              <a:rPr lang="it-IT" sz="2646" i="1"/>
              <a:t>Storie di san Francesco</a:t>
            </a:r>
            <a:r>
              <a:rPr lang="it-IT" sz="2646"/>
              <a:t> databili tra l'ultimo decennio del XIII secolo e i primi anni del XIV, un ciclo grandioso che stupì i contemporanei</a:t>
            </a:r>
          </a:p>
          <a:p>
            <a:pPr lvl="0"/>
            <a:r>
              <a:rPr lang="it-IT" sz="2646"/>
              <a:t>e segnò una svolta nella pittura occidentale</a:t>
            </a:r>
          </a:p>
          <a:p>
            <a:pPr lvl="0"/>
            <a:r>
              <a:rPr lang="it-IT" sz="3086"/>
              <a:t>.</a:t>
            </a:r>
          </a:p>
        </p:txBody>
      </p:sp>
    </p:spTree>
  </p:cSld>
  <p:clrMapOvr>
    <a:masterClrMapping/>
  </p:clrMapOvr>
  <p:transition spd="slow" advTm="36299">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 name="Picture 12" descr="Francesco in preghiera dinanzi al crocifisso di San Damiano che gli parla"/>
          <p:cNvPicPr>
            <a:picLocks noChangeAspect="1"/>
          </p:cNvPicPr>
          <p:nvPr/>
        </p:nvPicPr>
        <p:blipFill>
          <a:blip r:embed="rId2"/>
          <a:srcRect/>
          <a:stretch>
            <a:fillRect/>
          </a:stretch>
        </p:blipFill>
        <p:spPr>
          <a:xfrm>
            <a:off x="530" y="3635974"/>
            <a:ext cx="3298359" cy="3923699"/>
          </a:xfrm>
          <a:prstGeom prst="rect">
            <a:avLst/>
          </a:prstGeom>
          <a:noFill/>
          <a:ln cap="flat">
            <a:noFill/>
          </a:ln>
        </p:spPr>
      </p:pic>
      <p:sp>
        <p:nvSpPr>
          <p:cNvPr id="3" name="Titolo 1"/>
          <p:cNvSpPr txBox="1">
            <a:spLocks noGrp="1"/>
          </p:cNvSpPr>
          <p:nvPr>
            <p:ph type="title"/>
          </p:nvPr>
        </p:nvSpPr>
        <p:spPr>
          <a:xfrm>
            <a:off x="1547786" y="0"/>
            <a:ext cx="8265243" cy="1259942"/>
          </a:xfrm>
        </p:spPr>
        <p:txBody>
          <a:bodyPr/>
          <a:lstStyle/>
          <a:p>
            <a:pPr lvl="0"/>
            <a:r>
              <a:rPr lang="it-IT"/>
              <a:t>GLI AFFRESCHI DI GIOTTO</a:t>
            </a:r>
          </a:p>
        </p:txBody>
      </p:sp>
      <p:sp>
        <p:nvSpPr>
          <p:cNvPr id="4" name="AutoShape 2" descr="data:image/jpeg;base64,/9j/4AAQSkZJRgABAQAAAQABAAD/2wCEAAkGBhMSERUUExQWFRUWGRwYGRgYGB0aHRgcGBcXGRcYHRgaGycgHBkjGhoYHy8gJCcpLCwsHCAxNTAqNScsLCkBCQoKDgwOGg8PGiwkHyQsLCwsLCwsLCwsLCosLCwsLCwsLCwsLCwsLCwpLCwsLCwsLCwsLCwsLCwsLCwsLCwsLP/AABEIAOIA3wMBIgACEQEDEQH/xAAbAAACAgMBAAAAAAAAAAAAAAAEBQMGAAECB//EAD0QAAECBAQDBgQFBAEEAwEAAAECEQADITEEBRJBUWFxBhMigZGhMrHB8EJS0eHxBxQjYrIVJHKCM5LCFv/EABoBAAMBAQEBAAAAAAAAAAAAAAIDBAEFAAb/xAArEQACAgICAQQBAgcBAAAAAAAAAQIRAyESMUEEEyJRcTJhBTOBkbHB8CP/2gAMAwEAAhEDEQA/ABZCiUpetAH3oOsMsHilJIqrTy+7Qvy1Dpe5AG3KCzUOfrEuPojy/qaGUyWkqSQZlahX7+cTJkLFphb+b0gbBzdAAJAF25Hn92idM1ia3Nain2IpVPwTO15IsbhlP4VAq4ECoo/KOEoH4lF+YYx3MxqW3HP0rXaNTEKUHoRGNbNUtdnCMClTqrTn15RxNwwHwqF9/wB4kXiQkhwW+/t4YS1FhQEcd4z24/R73JeGAHLEmtvSIhLQD4dRZ6Ag736bvDbDmimYt5Pd4zC4RFHueoYHbpAOEb0glllW2V6dJ/zAO2otb7o8MTlukPUtchqeRhsMvTRjUWJD+R9IHw89nRVIYAOH61jHih9Ge9NeQE5fTwEE8FD6ARCMMokBwb2Dexh0lTJ+IFqC9fsRGFJAoGPNn6tA8IIP3JvyK15Rck/L0iGTIqxBI2ejftDRfhAVUgm/B9mjU1MspJYUHWtKQNR8Bc5eWALwiLMb8IgXg5YuFej/AEMPDIZPwgC4P8wJiEHSTsGgPAalvsXJkSmo5J9flEczLVN8LjoDvvUQZKl6qkEfd4Y4WU6a78o2KUkec3F9ivD5WgOwDtUNZmtDZEoBLaU030iBJckhWkbbwwk4Miv3+sMhFfQE8ku7ApqaunR00jjvHBzHSaoQW5c+lYKxKAkg8eV+HygbEjvQQEUG7XbnDKS8AqTfkAxOdMaISfJmiYZ+nQXlJD8ogmZW6uA+/SNTsIC4ADA8Xb94CVdjI2MRiwpDhEsUtp/SFGIw4dwlBfgC3oTSNCVTpwMS4aXttwhTp+Bi5LdgeXYkIRVg4G92cQejEhTaQ5FzCdYQyCohISkO/R2b6lgHqYY4VRleNctJlJLlClAlr6i3hYFiw9diPPiqQbxcpNsZScQpIHgSX/2EEApbUWdrPb7EK8XnwUjQQlIY6CNNHoAWs1GIfmYzAY3WpffzZqEpqlCGS5CVrIYBqJQSDvBRzSXYMvTJ9BS5adPEcOHt7x1JxBdiGALX4RKMYjvFIAPhJHw3YBXBjQg7RgQFrS4JSHZhUmjMHpvD1lvbJpYeOiMrBoxoXD1B5XjJOLWCQocg21fSDJ+XKFQlIewKqlr+d7GA1gqAJIAYU/eBWS3o2WLithEvEI0N4hV7CnCB8VPdQYgAN58ukQTpISxbzjhCSafhgXNnlBD+VjEMl6ed7gvxjHSoeFWknzhQoJCQ7/vwgnDsUuCQaj9ox5DyxIJMhKXUpZ2sGt92gREuWVApU72HC3pBK8LrFTRuDRufMCKVcda+d4y2e4o4xmICEgMSeloXyNQLV0kk1532EFKmhR8Qr5E1glMjSwB5j9o9bs9wVaOpKdy7Mzee/lBf92FOAHALEEUFK9YFXL1Bj/B6xyielNBQn3jVLZjhogmVUztUtyrEyWQBqJAsD92EQGUCrVwjeIlaheGRQLRKZ6UEKBN/W8Sy8wSkJZ2NHFeB9IWJkFzW3M15s9IxKVbliH+3gpSUTFByGM3FpJcOWN+dqcY4OKNvEaO5G3lAK0rFFLJ8xA83GLSyiosTp6hn4WciBeVIdDBKbpBZQouUpd+NGpUQGELL6xprTZ4NkYslNbDh93iGbiQGSQa8RffrAumYuSB9TDUQW49N6PSkcSpviTpfc2paIMSrU/H5xNgZpKg5JHDyMAxisDy/AiZOkpVpNFEahqCVaDpVpNDpLGJu0eG/y6e81A/ExAACiwBGzRvKpC5khakTCnSQNKQCVEpcV2G0DJyeYZGrSdeoOgJ/2P4ga0APnEkm7uzowin2dY3L8OiYkSylaTSiy6SCQ9GDWi19mMtU61K0qHhCXIUU0L8TXVu3pFUznCCUtAGk2OosLqNOVveCsTPmSErUmd3a9aELEuWWJWnUl1KLqACqsABWkam5IPLiUGqemOV4ZZ1qLP4mpWtL8wPaIRPTL01Stbv8TJSRR/8Ab26GFis6EnSjvEzFLUB4yybgqdjwf2hwvHHQE6kPqJaWlwUa6BtN2Irxj1uOhDgnugzDo1DWSlSg5BGzguzU383haqWZYrdnbg5iDJsyWUzQSh0qYskB6qYWFQBV9zE+Mxjs9VW6tV/eHY3uhGWLpsBnTGI1HmzeQjSJqbCJcUkVJc7XtEEpgauOpa8UOOiO9jVBAAdqfONd+AaPAcxVPD5+Lf5RHqJLEs0BxXQXIbpxCgTvy6xLrSbp9ojkoIpd4imSVOWDvtGSVnouiTEKS7hLbfSBZ6lOB7/dYnqGcHbe3vaO7/tfzMLe+hidGpa3SwBce8Q9yS+qJl4hI8FQT97QKsqS9H5R7phLaC5KQ7Aj5xpdCwKW3gbDTCWUXTS37NHU5KtQrT6Q9TaXQpxthhmSwkH8WwG5+RgGdjK+KlbXN+URYzB6/wASh/PG/pHMmQE0USesLlkb0HHHTs2qY9wzn3284izSUtkDuiEgFgSATZyRBC5SVEAGyknoxEFZ2qc6TpAOsgP+XUwVe7CE5Pos9NNwtoW4WZ4A4KWvvam0bmJq1yKjzvzaNqT3VD+Iki/EijOXiNCwVAEkKc3FKh6E2MHySQng5N0iCUpzsesbw2KGsMHYqSR5EwTisKRUV+7wHg5Q1ClWqfXbzgXkTM9uS8BvZTCKMmYUaX1p+IODpTY+RiaVMIKUrGlSAdQI8n4lPO0Edhz/AIF1/EP+Air9ppU5WJlzUOJgUQCHtsnmKW5mENcpNMtg6QZn8iYuemXLSlwjW9AANaufMBoYKxa8R/jmAgoDskOH8IAruxJ8omkYdJmhSlAHuk2NnUokceENlYUJ0lJIp5Vq/CBTpDckuVJlLwvZUpnLWrSUlJCSBVJdJciwLAih3hnh8r7pRKVVXcEsBba3pFhnYvT8QBFXqB84AxE+SkanBqOZqC8C5SkeSSFmPxSUpAWT8ThmA4vE0jDongKSXaxe9/0aNzcGMQoCWgzBdgyQDxUrpt84AnYJOGClErlnVUAsFNwFfD1hsHXYrIotUMJM3kHFNm3H6QRMkOH5V39BEOXYlCm0JJDXP6CB/wC9Q7Pp1PpJuKvZrWEVRy72QTwfRxpDh3rYdG9IllJdR1Uar02+kRd4ru1N43DEh3/Y19oySosA5q6iVf7ddusDk9RGMnGh+H+HzyQU0xwHYaRatudfvnEomuaivKB0zfACPf04t/Edd8xu/wB3g5XSI6SbOTLKnBAifCI0hjflGSZYFQL8r+sZNqaX8/4hbf0Gl9kZA1uSmz/fCF2NzNL0G5rYHTcc4NnShLLkBiabmNylAhLJFX2sWglrQLdnGWyFM62rUAGjHg9gI6mYcldQxD8a8qx2nULj7NtuUMc0w4VLCEnQstpPAuLsa1cebbxspqFWFCDmLlrQCUkjUAT0FIWoqX1NuQq6Qz04wZj8IhMtOrSJrGv5ilwW5UibDYXvFJBSNRoKlnNeDtCVPlYxwcWtmpGVTAQWGm+pSgA3Fg5jvtFOMxSe7ZVC5sP/ALEtDHFZOgMZswJAZPn1LtttDLDZHISlwnVzUX/ZoTbZZ8UULLsSpU5Imf8AxsQWNLOLHi0OO+ShCFslDBRWGZ6EJ0qVfY0MdYnASVKKdCX06rbOBsYYSMGhCQBJBSZRUVkEsqgCXPEOfKMew9IqhxpIU3icuAGIAYOC3N/WA8tUozm68toNzCVJeZpQNUspcgNVTEM16GA8FOHeBuf1jK2FLrRYOxS0ow0wqNNf/wCBTmYr2Ax6Z2LALlJmpACg91MX5EFUMezuMSMOoEhLqH/E2ED5Zkol4iWp1OZgWDpIBCVAkAKZyL9Ks0N1bsXFNKx7hMBLGIUEp0+FJICWF1V4QdmWMShBDg8APZh5QKruljWqZMCSsS2Sjclg9DuoVhfNHczdQZSQSltyAW8iOQ8oWg3vd2zeGw87EUMvRLeq1MPIC5MHrTJkpUBLSoUSAoAuQ+slw9yKUgHH9pFOnugQGdwfUGEK81WVKOnUgbK43tf7EMjEU232WJOcrly9KSlLu7JG5FEjb0hRmyDi5wlSkFaksn4iwAfUok7nieEJ8TmMwrcJYN4acRVh7ueUT5X2kmYUFLgpLK82OokXe1TDEqM4ss2D7NIw0tSZihqULg2DWsG3hBiMhUVEpWwZ7kbjhBWL7TJUj4SFkOKuCmla2HOBESZkyuoJ4APS1KbtvGIFprs3hyr8KjQNShLFqg8mgyWkzKrB0JugfjJ3fgzGm78BAqQJZGlTm6kuXcXPpBmCxjzVpY/CHYbuW9g8FxjKSdG+9OGOUU/wO500JSNJAFAx2px+3aIkykqCaseX6k3geaPDb2dj0jkE2SGep6mKJ1RzldjSaQksbG1feIgAVE8vlvyMBdyujfxBUuSa1qNgG2+7wqqGWujJsoKQx2sfRnaMWxIYgNcDY844nSVtw4V/QREnCtU1Iqzly23WDajWwFbklEMw+GVVSCQTVzyYCN4mck6QT4rWJqbAKc1p7sIVzs3XL8LaTR96XpwjvDZgmY6m1VNqgEc7PE6cMurLngy4Pk1r9jMZh0pmB6rAu7sAS/J6t/62g3KZ7zpYDkhQr6u/tA+EnISClw5LgMeDMTv0jgTe7mIUfhBvClkjGNLsJ45TlbC/6hLU0vSphU0/V4e9lZ+vBS1GpIINX+FSgPYRRu1eOVidHcMrS71AZwa+IjeGWSdpFScMiTpJUAp2YgOtW4LMxgOXxsolHSig6fjAkVhl/wBRQcPQ/g5UpYxXsPgiqhNW6xvEZcBYge0K57N4IAzjMZQSQr8RSC2/jG/KE8ueBjU92HRppUlvAX9zDbGSkoS6hvdoRYTMQcQAANJBA8g+1qiH43ezJaVFs7IyyiW6QkaZgLkkKfSzEC6KmnHpB8+bI1FZdT6SSDQd25BHAipf94W5BKK5RUB4leGlgAQpzu7xZMaF6FBzMBUjTL0//GAkhVhUEsY9KO+xSn9oDkypIGsK7xLvoVZwdQpsdxHYz5EwrAQkSQlBSQwJUpSgoUO3h9d4r+YYlMwqSFd2qW5KD+Jg+lxuGP6RBicgUtBAWa/hBZgKsdjWMvwEl5YcjIFT52seGU7Fep3NQQkC+1bUh3N7MYaWlgDuSSo+vLyhRhM3mSZUtCpZ8DJDBnADJNN9vSG2c6hLZI1LUU3Pwh3O3Jm5xlsFqyg58tUiervNRAqFAMkhqB39uRhPjcM7LDszgHc8uXWLh2qw82YTpQJiEqS7UZmevvDXA9mZMyQhS0GocVL2r0hqmopGnmuBW9yKBvf7eH87EJ7sJExlfiNnZXH2gTOciEqeUBKtLua1rYP6+kOuxvZRU6YFqRqlJsVfCVAjYfE35XZ7wxtS2jH8Vsh/6RiJoE4tLlEOCD4lA8E7DmW6Qxy/DhEtczQoOaq1O7Bg4Nw8WftbLKZCik+Kia8+nSK4nDzFStFQDd9yfKloQ5tOzySkqYBgs+OnxgaiT8PUhrnaG8jHhQBa/HaBJ2QaJSizNUgflYGnON5fJ8Ll9JLgcm8odjycnT6Mz4cccfKHYwlziDQv/PGJROdwabu/CIShKU0diY4Ukn4Rb+Yc39EKX2Szp7fijSZx/CQX+/WIcOVTFMXDcR+sELlVAo5Z4zlrZ5L5aApOTKxBNO70+FSyaeXHizQ4GCl4QeAhWr1c3ML5soy9qu7gtzeD04vQQ4DN4iwcU4naORJ+F0dlylPchasalOAGD7MTHc1vhpXZnghOYSplXI3fTf3LCIZ+MBX4QQxFgTTmYBI2Qgx2GVrISmw4RkiYoEKJozV62vzh/iQVJIA8Ro42hXiMsYjWSW+3hvPR5IzEYyaAEoHn92juTJUkanrubtyEDzsUlDBlF6/Li0cTe0CAzIL8z9vGpN9HnSAs1xK1UJpcc4q3faZ6VPSvm4MOc1xgWRsNwD+0AYiQFTEJFBV/Qn5xbhXHQnJTLjg8zVIliVLUQ9VKoTVgwpSoMMJ+cYmaTLQpRJDDSA/qBSAMPlC5kzupdGbWs103NtzFjwGRf2p8C3UQA5o/IXYcoCX2IWtCLEdiZktGoqdRqzuSeD8WifI80BWpE0aFM41AB+pPHhDPNO0xl+DSFkA+J6PWh02IMJ+1ctE+QJiFMtNNQFHFxUU5GhsYU02/kNi9EueZ33a1hkkJtxoAWb8wP0hzlMuZNlpmqmgvVtDs2zgiv7RScply58qUqYnxAeJ7lTudfEE8eMMVZtMw6SJJNWYNRLi7F2b0tBOC/T5Bt+C9yZWqiUivEXpWOcVOCWcfDSzdfKPPsN2xmHwzquG1Wd24WN4jk5yqXSWVHVWu3GrbxkscujU/sbdrZYNUgBazqNHJ2AfnWLb2ayedJw6QuYsADwyww0jgSxU77PT5U7J8XOTNTPUO8SPh1AgKNA4P+vHaLZN7YLS5XLCQLByT60HCGwpKmxOS30SZ3ikIA70mvwpAJKjx5xWp0ydq1J8CfyqZwG3B3+UO8XnEmYBNEtRnAXc+F2oK1HLd4rWMlqWkn5Xq7v7QuVJjMd0RzMZNLgzAelBv6m0DZJjipS0TXK0lx/snZQb38uMLJ4KCAS5qWBNWsGHWEuNSuWrvQo94li/madCNooxsGePkj0ZW1q/RohQrSXPCggbKsUFykTC7qAowYFTOzkX4c4IGVCbMDqKBu5by4DzYRssuNasSsGTumFS5i5iwlAYBnP3aGKJAkgcSam9OUTYeWJJ092QB5+ZO8EnHS5gLhgLP+rUiLJlc9LRRDGobexdipfeV2agH1iFGCCqKJbgB84YyUo4jycwUUDbaJh9iDEZYBYAD72iGZh1DdhswuX5/pDLM5ZcOoOadeUA4jWmrEnb9Yxd0MvRz/wBNWKgl+lYFzBCkghw7edoJlqKUHUTWpPA8oTY3F0LfDYcTzhkVb0ZvyLZuLWpOlI8yPlC/ES1JLmpg9WOIDXJ4xMnDqmlACXV+XjFN8TNtleWCqpufu0RpP+RNyQ7N0Lx6DhOzSbrZKq+FPyf9ICzXBSgpGgMXLlq2NHO1PlGxzqzHEMyDFATyfzpSAd3eoHIXPSLl3NQsikebdmw+IBLtLY0PEGkXnNllUsrUrupaASyXJOwtByoj8gParL5AKNACFFYfSWooso8AX+cVnOcx1koAOlPwh6Uo7QuxWLOIW6TpSkg86EEPztBWWYbvFiW7atztuo9GFo1R+w+kawU1OksKu21+HrDWRkGIXqWApKA3iX4Q27PU+QMWzsp2Xw0k94hZmTBufCz0LI26kmLBiJyBUsWPWt4KUfIr3XdJHkCsn0BIWkhaz4NQIGkFwq1RR+m0FZnlf9voY94pTKE3wmWQxdISXcgsa+kWPGYzvpilKa2lI2SCXPsBWMxWJT/iw8uSklK9bgAlWlCyKHd2v+YCBjPYxpsn7FTpy5RTNQtaVeJExZCkMPCwBLgOCwF62DQ0zfs0iYlwdKxufhLcUi3lFVwmS45M+TNmmYAtaAomZXSg62NT+EGhvUUh5nWZ6lGUSwUCC169DeMm6YKjb0yoqzsyphSjZ0nWAxUCRqFdmF7xPh80K0EKehNWoXsARRxwhfj8qlKWlEpSiouDqVRLb6r9QH9YLzPCy5QShCq7kBtRAAKiNi4PSsDLjJUPSaYtx8spmlYUGbSlJPFTkmN5ZghNX40gkjUrp+8Cy8OCpncuIb4QgHwNqLAjkSN+LfOByWoOu6GY6c1fQ2mZOhcszFrVLSgggoA1EgUCQaPVqg3tHKsRMChrlLQhYCQ4FDZyU+EvR2ZuFYmyvEq8CJiGSJjvSr/DTqkmIu0eLUJgShSioKKiFkFKQyQkku7O5bf5RKClj2dByl7hYMkxjpMsgq0s3Q0A8m94ln4UBTjwh/xN6NAHZVZ0rmsxUyQ/Jz6W9YaKlLKtQTqPM2g4puCsgy8Y5HXRNNT4XSOu1G+7wNIR4ne+37wdMllvEEhJuKmA5kncEadgzfxBT+xUH4JZkhIBJYtxq0V6b2ilLLIWAXZmYvwYwwxSQhJIU1LxWMNJTNRrKAQFeI9VEJUUkV8ntHklLsZFNK1sLxc9wXN6cPOFOKSlLAVcO0dY5CULKEqFKM5UC12eqTtciAZ8sq36chQwxQ4m87NCrukUqDDLsxiXxClFwEpFeZf6PCuZNUEtc/OsP8ky9SZWogDUdX0A9PnHsjqIcA/EY1JIUVHxHSGoyePz9YQZuQmaNBLGgrSxNDwYfKLBi8OFyzqSPDV+PD3iu5syAkmrlgN7E24UMLxO2ea8G8j8EzWxJNxtQ3pHHabtKZqzKBUhKaEF0k1q4O3WJV43ukqKX1NT3rw3irzJa1qJ8SiTsHJ/WLo72yMY5Zhpi1JlyhqUosAD6knYDjHo+W9nU4SU+jv5poogWrYUt1vytFY7GpVhgta2QpTAOBq0iu9ak+0NMbjVrAAUuu+ot84GU0nRjhJ9dD+flKlB5Ku6UwsSPWxH3SJZUiYxRNQBqprSxI5nj84qONz9ciUyZqkh2cF9uF3MLJ3ahHdhRmLmLNCHNPXaM5fSGQ9Nkn0XzFdl0lCe6UlJZjQsql6GhhXNwSpRDpaYCPEN2L05cuLRTh2nH4VTAd2pX14R1N7aYiyZhJp8XisRsYGWyjH6HP1Wv3LRnOdT560plpI0qCgAD+UpIJoGIJ6QBicEorCppCVCr6uXpAx/qBNrpkoW1ASWawBIb7eEi8SrEHXMmEq4AMBypQRsbauQvJglidNUMcTinmPL0sEFIIP5iklXsICn4Iuku5Y79P1eJ8DgACXf4bfOB52AWVli462jVQvZxLkKSpwQTZufGD8Pl6lJKdQSSNSjukUYjmfKFcjEFCgDVgx6i5hrlUwTAtZcFQfysAeVvWGwhylvoCUqVhCsWpOuWFBaV3KhuHIIIsYzC4aYtJ1kGruSdgzEvVIET4WeicFXcEA7XDn2aMOJ0gAJoBvybbnDpenxy1Rq9Rkj5HeGxqVIAcJMt6Av5894Lk5qQTXl1irSJwTMTNSxUk78DcdPlSLAMVImAKUQDuD4S/OrGu4iHNhcH8eg4yUuw5WYJd1kk8NhzjifmSFfif1hdMxkknSkpKgHZwWD3oTSOQUJrStIkafkckkbzJ1IICXBFuPD3hEnN1GWMMhKtSVBTnwgMdSqXILQ0XjlIDkODQCmx+u0Jc+0ulQdCi7twILj3ZoZGNDsFznw+wCTmxm4k69LrsRsoB2u5DbxJPQxFOP1/eEuYSk7WjnKs6UFhE06h+FX0PPhD1G1aKfU+leP5DbAYBU6YlL3PiP5Ui9OMXGcPGlKAWFybUBIDbBhC/srlqlJVNLAKLA8QLlutPKDM5XOlrlCQgqcnU9vM8SH5WtSETuTohtImxShRLtuX9hFazrAiaEqBfSbv1EWjHTA5FCTdv1iv5msJYCxJcc4CFqWjbF2KQVLUkqCUgBzwD282YCIJuOmSVDuyES6M1VqPM2bkIVZ3jCMQkN+Q9XKv0jc5ah3hUUlKapF3P63+2jqxx+SePRJjp4mKch1XJNSX84gwyyhQUlShUMyjSo36PC1WbqUAkBjehbyLQYrHaUE6WIFC7184Y4Ug0xrnmYOALaiaEbC1eEKkW2jUyeJhQS1AbU34eXCMbSoH5xK48dHe9I37dkks1ifQ14GcAvE65jgB2hbOjGhlkc3SpXT6KYxk6aFLLmpstNFAtyuH2P1hTh8VpUfbncXPWDJeISSatwpariGRj5OF61r3WHYbMlBXdrYKI8KmYLFdtjTzrEpmEPpN/5gOcpM1DOKPX8pD26/pEuXgqSSqgHFzxP35xklRz5R1YFiQoqCA5Ufd6fJ4d4FCjL0/CGA6bM8SdlsAVKXPUKF0o6PX9PWJ83WZZKkltTEddx6/OG4si58X/zJ5x1ZxJy2ZKJIsblPHmBvBWEkrNdJI5gXq8LBjpy0kPXjcuOtNucHYPNnWJCkpGnjYklyWNjaG55yxxuKs9hxrI2m6JsLKUkkKDEl+NI3i84SHTtZ29WER5zhpYqmauXxGpWkvam29jCrDyEAPqdt6kmJM+fJDTOh6X0mHLu268dB2BzRvhDJre5o/RgB8oBlY+YtJSVWLgbkHZz5j0jEnVqNg2kD/wAiB8njX/SVIKSJgfkSCx+wYgjJKVy8nVz+ni8fGKGAzJAQ04tpqzuS3BvbrFdzLH95MdtI2Tw5dd4IzHLZgJUUFuIJL8zu/lCFQUtTJFmcnbnFcOMtpivSYPZXOXYUsul4AxMsM/Bv5hni1JCQKDYQlxq1qVpQlwBUmwp79IbjVst9RJKG9nrnZDNETcLLUwBA0kCwKfCWHCjtzgrMsStRZCjpHxWG+zB+Uef9h847j/t1l0zDRVtKlbdDx2PWl2n4VhQ8qbRJmjwlS6ODLG4y+QBMxDdCWfhAeLkPYnZvrfpAeMlkKfWACah7sbgMzj0iXGTyEBTmrNz+/pHlHaFtlUzwtOSoiyQa9VN5ViI4gBcsBiVkgu70tbyvBvaaSpU4Js6AK9S0JsuydRKlLd0kMXszR14tcdk66VBOIksqiWrseP3aGmXBKkJVuHNdiAQ1bh6wLi5nVy7UNT1aBkYOd3bjTpG13f8AnrAydrbGJEa8WQsumr/U+9faJACrZn4hoFma0l9G9xt5eUTSM0IIIfmfvnHnBPaKYeqyQXH/AETYjDrSPFysONqdI1N0pHxEncebR1i81KwynBYFx6/IwGuYV6vI9Ku0YofYT9XkO58xZDANu/Coe0dS9QNbbkc93+fMRMtJIpYginFjWJMqw5mLs6U3Nn5X+xHm1GIiUpZJWwuWjSlwHYHz3B6i3pEuUziZ5QpwFMacFAGm0LMRMUkzEpdg/FgPtomwGN1KHwkoS/DUBXa5vC5q42Yu6PQ52I0pSEjSgJPhG7DwjpTzhVjcUFpSFX1an5MWpwrD/wDtUKkoXdx5c7cTFa7SkIKB8LhRNGGwH1iPB8pq/wAi56TRwvNESk6iphbjz284XZhNAWk6qs7G5c3frC7E41KlFP4g1g96FubRiwSEagHbS/Jvf+I61X2TXQfMztaylAIIKX1HiGpBODLJcqc8APrFMOZ6Z4YgpSCLfJ4uWGQnSkadnd3B3iL1saijq/wyVzl+ApUk6UigKi7cgKDq3zhfNxK0lnI6XPJ7+UMJk3URXxAavMmn/GJJ0xC/EGSb1v8AvHLi67R3OQF3qHBmrXqR4lBKXdvwguwDtU+0BzUFSyFKAqfhF2LGvHeNT0hiw+It5J/U/KJsbLdSiLhb+o+Xh94pi6FOMqfF7AJmBc0WQ3SJFYZKQAPty31ja1kk81J93jnDp1TSn7o0P2FiaUFfYNisNQte4b1j0DAY0zMMmZdS0hh/vY+QLv0ilzZnhPIkfpFk7DzdUhST+BZA6KY/rC8m439EXrVaiwbF5PoTrUrUq3L+BeF09ZE9CSSzW56SYsOdFljgB7m0VYyz3ySSdz7ERuFuW2cidI6z5GrFBT0CQejP7tCWfiiUliQCdTBuMT9q80acU7FKbdCDt194HwHiQZigyEp9SPtovSpWwYP4pEuAxhZi4H4dn/aLHleQlae8U4SLDyufP6xSsBiZk+ahAsS3lcno0ex5dhv8YSzJSPoITnfELnqkVLE5HWgJeO5fZhCn1eEu9G2fl7RdpEkaQGt57xAcL47MN+cSucvBimVH/wDlEVSEk2Dm/q0BK7Pol0ILG4d/WPRlsmweK5miCQrzpwjVKXlm+5ZQ9NCHcipBtWpt92jpOOEtctKfCCoagfxOQ7+UE5QnvZqNKevQVrxg7PMnCCFEM4NW3D/WnpFMmr4sYpV0az3JVJmL0iiw6OgbUB5gH0hPImGWdSmFw3NqVrzi94rB9/hpUwXCdQatkj+Io+YSCvSCQPEakUpXg/EUEDjnfxZkbey+9nMbqwssXAS7k7PWv3tCLtPM1zQU2Cac3J9AWg7sqsEypKCFJSklWkKu9PiD3eFnauboxCwkW0p6UffrC8Cfuf3F5StYQ6pxo1K8qcYZGY/gJqASCejN7iFk6QszQUsPCLU2jvW6GupIa2wZzHT7aJOkSzsEnX4h4vahvD1ylOoElJZuY6cYTLxIQkE/HpFG5n6GHOFmgyhR0qf2+RF4i9anSZ1f4XNRm4/ZLhyFVdi3yjehRYCz2H3+0TyUuASzbOL+Y35GIp2MDlKaPQkB45N70d576I5kmvKw6V+ZcxBm07QtZ4g+oII+sFMWtcwqz0uVVD6yPQB69YdhXKaTE53xg5L6AsHPJbmtP1Md4SZ/nU9KG3lHMh0FA/3HskH6xHhJv+Y9DFz22LxpqMF+A6cmp4OWhp2ExZEyakbpSr0JB+cKp6qxx2QxWjFJ/wBpZD9GP0hbVwZ71qqKLhmRUS4f7EIJkolYIYX87xZZqhX6wlxcsanSw5G0JwvwcTItWUjtPLBxAv8ACke6vpFpxGTa8IpCaFKNQ5lPiPsDCLtGlp8s7ED/AJMfnHqGX5dRnoaeVj7Rblk1GIiGkULsJkmmatZY6QAOHiNT7R6Xh5NjVre/OKH2RUETpks+LT0qUqI+sXcYxZAZJAb9t4Vm3K2a9aQehQFI7ckvpb6wHgcMp3ItxMGzVr2FPOFAsjmSC3DnvCPMpBCFs/wq9hD3vFkMB9+cCZtIEvDTlKqRLUeH4Swj1fRqeyi/09wbrmHZKR6msPe12FV/bv8AlVXoqh92gn+lWWk4ZSjcrI9EhvnD3thl3/Zz6WlqV/8AUOPlBzv3L/cLmlKiqdmZ6v7cJL6QpXpf6xU8diwSkpSFDWsBxYJ01vcP7xc+wLTsOttlN6pDfKKp2qy/+0mlP4dYmJ5CYCkjgwUkD0jMa/8AVpj4vtIsPYTwrmnTRKRWpN+cV3tTi9WJmEgAa6j/AMQB9Is/9PsS8meo2Ck/8SYqGerV36woN4yeoJVuzMzQ3D/Olf0Iy9aFhUdYehYU4U5fdogmFeklmLM55t9IYzAkTmv4So+gAHzhdPAUC5LjcGnSOh5Jq0TT5pZlEO0XjsbhU4jBaSWOo6S1iGakeeqlgBIJ1E1u5Jrwj0nsBJUnDF0keIkOdmFfpEnrf5f9R2BuMr+gNA7oqQrixSeP3UHhA5loJLP0N/LYxZc4y4zBqAGqxFtQu3UbGKrMmXLO3qK/iEclI+n9PmWaNrvyFJngILghrPx2HWEWazAdCR8St+alAD3hqlUvu1TJh0pAqolz/wCIHE8BFZSmZNn0SxoW/KAQzniwEVelh8nL6I/XZVGHBdv/AAFqP+RFfxq9k/tAWDmPiFD/AFMFoPjR/wC59lRBlckf3Cy/4T84oXT/AAUvuP5X+AtSq/fCBMjnNicPwJ0n/wBgU/WDJg+vyiHIclmTVylAEJQQoqIaxcAcaxka4uwPXS1X/do9AWgNaK/j0svw7w/BbpCTMEPXhvEmHUjjz6ZXe0UkapCiCR4xTiCkjzcx6r2TxgxOHRMBBNlD8qh8QPnWPM86ziUjDKw+oJmd4hYSQ3gI8TLsDqSKcozsRnS8PipZTpEpSgmY8xAGk3UVFTOl38m3jp+3yiiW/iTycCvCZmtczwo7xeoN+BS1eIcQHenCPYsNloUkEEENQjhsXjzX+pq5c/ESZ0nF4dQQnQUGaksQSXAD/EKF2tFg/p72mly5RlTp8oDU8vxbGpT0dmHMxkot02ZJ3G0XFOCDniA8bMgmOVdpsIHefKpcBQJDXcCsJFf1Zy0TRK70u7atCtI5klqeRhfttibl9Fol4XwtFX/qPIKcunFDv4RS9ZiQfaLEO0GF06u/k6bv3if1jnA51KxaJn9tMSsB06wHTqajHdqGlIJYwVKSdtFN/pFP/wC2XLJGrUVgb6SAHbkR8osXbQNgZ9QCZakh+KgQB5kxVezfZfHYfEIWqWEgXIUkgvcODQRes/yVGMw65JURqspNdKhVJbdjtvAKLk2OySjGaknaPMP6PgqGIQC9EKbgXW1vKLL2s7O94sLVLK0FKU0FUspR+ZSfKIf6ddl8Rgp8/wDuEpSnSEpWCGX4ncb2G4BDxezipf50f/YfrHsmNybaN97hO1tHm/Y/IJoRNJQqWFKASFbhLuW4WgzMsgQJS1ThRIJrtQ1EXQ5vhkpCjOkhJse8Sx2oXrFM/qXi1TZMoYdaZiVTCF92Qo/D4R4SedOLQl4m9+RmLJ7mRJqkUDAZV3y1KBqE8GuDvy6QLO7NKRLUskgEsQzD1PDpwj1Tsf2YRh8MBN0IWrxKdgQTYEk7Bh6wZJzHLjOMtM+QqYxJSFA03c2334w1ZMl66NnKHJ0jzXs1g5L1QO+R4gTUsbFOzC3H1i64GSos1BFf7aYXCyMRKny8TJRpWklCV1A1DWNKAdSSl6bQ9wv9Q8umTkypcyqi2op0IZt1LKfZ4TPDKb5bClKK/T0MUyCRZ4pHa7J5sib3iJalJX+QOxbxW43j1CVNlpFVoA40b1tCHOO3WXylCXMnAvdSBrSng5S7e8BDHJeLCxZ5Y3cSkycjVOSmYUqB5gp0kULJO/O/OGmS9kNCZi1VWslXQNQfWLdI7QZeUAjF4cg2/wAiBfkSCPOI+0maJw8tOhIUpb6d00Yklr8gLwbU6p6MeV5Gl5PHMbJXImpRMlrChqHw0L6vhNiKw0y3sdiQpU0gJ1eHSbtd6Q1zLIZ05502YiW9Xmq0UBcMgVHJLfOO807ULmDRISdKnBVXUegrpHO/SG/JrS/JbL1E20k+t/6E/ZzLTPn+OqUp1NYEuAOovHoScKAlgG6C0U7sfOlyMSpC5klOtISEawpQKVOAdLhNNXxEbR6HMlDSSG8oVlTJsuTnO7EGIkFjFdxqRpIPGsXiZh6ecVLPpKUliQCagPU2qBCsapoFu0zzDtWf+4P/AIp+sDt4fvlGRkdyH6USIt+TyEnCOUgnQKsHud4W5NWpuLH/ANQfnGRkI8sdDo6nFphajs/O14UrSP7g04fSNxkHHv8AoFLpBRVXz/8AwIBwmIUkulSkl7gkb8o1GQSMkXfKc4nnDqBnTSHA+NX5lBrwmxGKWMNNIUoELADEhgxoOEZGRPHsJ9AUqYVpXrJUwDaqtQcYjwMlOpVBYbRuMh3hgfQ3nqp5qHoSwhTmw0qUU0LpDih+GNRkLh2MkTSVEoDl3u+8AzkAmoB/kRkZDF2DP9KOpiXlqerWfaFi01HX6mMjIKIEwyUf8J++MCJUW84yMgkeZBx6GJJWZTUMlM1aU8AogegMZGQb6Fo1iFlSQSSTxNTAwjIyDXQL7JJUTTcwmoYJmLSHsFEC/AGNxkA1sJdBmH7Q4rQ39xOZrd6v9YzI56lTwpSiSQXJJJNOMZGQDSpjPCP/2Q==">
            <a:hlinkClick r:id="rId3"/>
          </p:cNvPr>
          <p:cNvSpPr/>
          <p:nvPr/>
        </p:nvSpPr>
        <p:spPr>
          <a:xfrm>
            <a:off x="60030" y="-1973915"/>
            <a:ext cx="4063328" cy="4126321"/>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Gill Sans MT"/>
            </a:endParaRPr>
          </a:p>
        </p:txBody>
      </p:sp>
      <p:pic>
        <p:nvPicPr>
          <p:cNvPr id="5" name="Picture 6" descr="Francesco onorato da un uomo semplice, profezia del suo futuro"/>
          <p:cNvPicPr>
            <a:picLocks noChangeAspect="1"/>
          </p:cNvPicPr>
          <p:nvPr/>
        </p:nvPicPr>
        <p:blipFill>
          <a:blip r:embed="rId4"/>
          <a:srcRect/>
          <a:stretch>
            <a:fillRect/>
          </a:stretch>
        </p:blipFill>
        <p:spPr>
          <a:xfrm>
            <a:off x="2579668" y="1160446"/>
            <a:ext cx="3571893" cy="3571893"/>
          </a:xfrm>
          <a:prstGeom prst="rect">
            <a:avLst/>
          </a:prstGeom>
          <a:noFill/>
          <a:ln cap="flat">
            <a:noFill/>
          </a:ln>
        </p:spPr>
      </p:pic>
      <p:pic>
        <p:nvPicPr>
          <p:cNvPr id="6" name="Picture 8" descr="Francesco dona il suo mantello ad un cavaliere povero e decaduto">
            <a:hlinkClick r:id="rId5" action="ppaction://hlinkfile"/>
          </p:cNvPr>
          <p:cNvPicPr>
            <a:picLocks noChangeAspect="1"/>
          </p:cNvPicPr>
          <p:nvPr/>
        </p:nvPicPr>
        <p:blipFill>
          <a:blip r:embed="rId6"/>
          <a:srcRect/>
          <a:stretch>
            <a:fillRect/>
          </a:stretch>
        </p:blipFill>
        <p:spPr>
          <a:xfrm>
            <a:off x="5595945" y="4175296"/>
            <a:ext cx="3333609" cy="3384377"/>
          </a:xfrm>
          <a:prstGeom prst="rect">
            <a:avLst/>
          </a:prstGeom>
          <a:noFill/>
          <a:ln cap="flat">
            <a:noFill/>
          </a:ln>
        </p:spPr>
      </p:pic>
      <p:pic>
        <p:nvPicPr>
          <p:cNvPr id="7" name="Picture 10" descr="Sogno di Francesco a Monteluco: le armi con le insegne della croce (chi vuoi servire, il servo o il padrone?)"/>
          <p:cNvPicPr>
            <a:picLocks noChangeAspect="1"/>
          </p:cNvPicPr>
          <p:nvPr/>
        </p:nvPicPr>
        <p:blipFill>
          <a:blip r:embed="rId7"/>
          <a:srcRect/>
          <a:stretch>
            <a:fillRect/>
          </a:stretch>
        </p:blipFill>
        <p:spPr>
          <a:xfrm>
            <a:off x="6851699" y="1001697"/>
            <a:ext cx="3228389" cy="3295323"/>
          </a:xfrm>
          <a:prstGeom prst="rect">
            <a:avLst/>
          </a:prstGeom>
          <a:noFill/>
          <a:ln cap="flat">
            <a:noFill/>
          </a:ln>
        </p:spPr>
      </p:pic>
    </p:spTree>
  </p:cSld>
  <p:clrMapOvr>
    <a:masterClrMapping/>
  </p:clrMapOvr>
  <p:transition spd="slow" advTm="4954">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name="Slide24">
    <p:spTree>
      <p:nvGrpSpPr>
        <p:cNvPr id="1" name=""/>
        <p:cNvGrpSpPr/>
        <p:nvPr/>
      </p:nvGrpSpPr>
      <p:grpSpPr>
        <a:xfrm>
          <a:off x="0" y="0"/>
          <a:ext cx="0" cy="0"/>
          <a:chOff x="0" y="0"/>
          <a:chExt cx="0" cy="0"/>
        </a:xfrm>
      </p:grpSpPr>
      <p:sp>
        <p:nvSpPr>
          <p:cNvPr id="2" name="Ovale 17"/>
          <p:cNvSpPr/>
          <p:nvPr/>
        </p:nvSpPr>
        <p:spPr>
          <a:xfrm>
            <a:off x="4252837" y="1259924"/>
            <a:ext cx="2677399" cy="8662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DB8E"/>
          </a:solidFill>
          <a:ln w="25402" cap="flat">
            <a:solidFill>
              <a:srgbClr val="0000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5" b="1" i="0" u="none" strike="noStrike" kern="1200" cap="none" spc="0" baseline="0">
                <a:solidFill>
                  <a:srgbClr val="0000FF"/>
                </a:solidFill>
                <a:uFillTx/>
                <a:latin typeface="Harrington" pitchFamily="82"/>
              </a:rPr>
              <a:t>Rocca Paolina</a:t>
            </a:r>
          </a:p>
        </p:txBody>
      </p:sp>
      <p:sp>
        <p:nvSpPr>
          <p:cNvPr id="3" name="Rettangolo 9"/>
          <p:cNvSpPr/>
          <p:nvPr/>
        </p:nvSpPr>
        <p:spPr>
          <a:xfrm>
            <a:off x="3229130" y="3071112"/>
            <a:ext cx="3003136" cy="866220"/>
          </a:xfrm>
          <a:prstGeom prst="rect">
            <a:avLst/>
          </a:prstGeom>
          <a:solidFill>
            <a:srgbClr val="F951C1"/>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1" i="0" u="none" strike="noStrike" kern="1200" cap="none" spc="0" baseline="0">
                <a:solidFill>
                  <a:srgbClr val="000000"/>
                </a:solidFill>
                <a:uFillTx/>
                <a:latin typeface="Harrington" pitchFamily="82"/>
              </a:rPr>
              <a:t>PERUGIA</a:t>
            </a:r>
          </a:p>
        </p:txBody>
      </p:sp>
      <p:sp>
        <p:nvSpPr>
          <p:cNvPr id="4" name="Freccia in su 15"/>
          <p:cNvSpPr/>
          <p:nvPr/>
        </p:nvSpPr>
        <p:spPr>
          <a:xfrm>
            <a:off x="5434050" y="2204892"/>
            <a:ext cx="157496" cy="866220"/>
          </a:xfrm>
          <a:custGeom>
            <a:avLst>
              <a:gd name="f0" fmla="val 196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f22 f21 1"/>
              <a:gd name="f30" fmla="*/ f21 f12 1"/>
              <a:gd name="f31" fmla="*/ f22 f13 1"/>
              <a:gd name="f32" fmla="+- f25 0 f3"/>
              <a:gd name="f33" fmla="+- f26 0 f3"/>
              <a:gd name="f34" fmla="*/ 21600 f27 1"/>
              <a:gd name="f35" fmla="*/ 0 f27 1"/>
              <a:gd name="f36" fmla="*/ f29 1 10800"/>
              <a:gd name="f37" fmla="*/ f28 f12 1"/>
              <a:gd name="f38" fmla="+- f22 0 f36"/>
              <a:gd name="f39" fmla="*/ f35 1 f27"/>
              <a:gd name="f40" fmla="*/ f34 1 f27"/>
              <a:gd name="f41" fmla="*/ f40 f13 1"/>
              <a:gd name="f42" fmla="*/ f38 f13 1"/>
              <a:gd name="f43" fmla="*/ f39 f12 1"/>
              <a:gd name="f44" fmla="*/ f40 f12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1"/>
            <a:pathLst>
              <a:path w="21600" h="21600">
                <a:moveTo>
                  <a:pt x="f21" y="f8"/>
                </a:moveTo>
                <a:lnTo>
                  <a:pt x="f21" y="f22"/>
                </a:lnTo>
                <a:lnTo>
                  <a:pt x="f7" y="f22"/>
                </a:lnTo>
                <a:lnTo>
                  <a:pt x="f9" y="f7"/>
                </a:lnTo>
                <a:lnTo>
                  <a:pt x="f8" y="f22"/>
                </a:lnTo>
                <a:lnTo>
                  <a:pt x="f28" y="f22"/>
                </a:lnTo>
                <a:lnTo>
                  <a:pt x="f28" y="f8"/>
                </a:lnTo>
                <a:close/>
              </a:path>
            </a:pathLst>
          </a:custGeom>
          <a:solidFill>
            <a:srgbClr val="FBEEC9"/>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FFFFFF"/>
              </a:solidFill>
              <a:uFillTx/>
              <a:latin typeface="Franklin Gothic Book"/>
            </a:endParaRPr>
          </a:p>
        </p:txBody>
      </p:sp>
      <p:sp>
        <p:nvSpPr>
          <p:cNvPr id="5" name="Freccia a destra 18"/>
          <p:cNvSpPr/>
          <p:nvPr/>
        </p:nvSpPr>
        <p:spPr>
          <a:xfrm>
            <a:off x="6221522" y="3307357"/>
            <a:ext cx="948360" cy="157496"/>
          </a:xfrm>
          <a:custGeom>
            <a:avLst>
              <a:gd name="f0" fmla="val 1980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BEEC9"/>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FFFFFF"/>
              </a:solidFill>
              <a:uFillTx/>
              <a:latin typeface="Franklin Gothic Book"/>
            </a:endParaRPr>
          </a:p>
        </p:txBody>
      </p:sp>
      <p:sp>
        <p:nvSpPr>
          <p:cNvPr id="6" name="Ovale 22"/>
          <p:cNvSpPr/>
          <p:nvPr/>
        </p:nvSpPr>
        <p:spPr>
          <a:xfrm>
            <a:off x="7323941" y="3071112"/>
            <a:ext cx="2608015" cy="8662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DB8E"/>
          </a:solidFill>
          <a:ln w="25402"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5" b="1" i="0" u="none" strike="noStrike" kern="1200" cap="none" spc="0" baseline="0">
                <a:solidFill>
                  <a:srgbClr val="FF0000"/>
                </a:solidFill>
                <a:uFillTx/>
                <a:latin typeface="Harrington" pitchFamily="82"/>
              </a:rPr>
              <a:t>Corso Vannucci</a:t>
            </a:r>
          </a:p>
        </p:txBody>
      </p:sp>
      <p:sp>
        <p:nvSpPr>
          <p:cNvPr id="7" name="Freccia in giù 23"/>
          <p:cNvSpPr/>
          <p:nvPr/>
        </p:nvSpPr>
        <p:spPr>
          <a:xfrm>
            <a:off x="4567830" y="3937333"/>
            <a:ext cx="157496" cy="1968675"/>
          </a:xfrm>
          <a:custGeom>
            <a:avLst>
              <a:gd name="f0" fmla="val 20736"/>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BEEC9"/>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FFFFFF"/>
              </a:solidFill>
              <a:uFillTx/>
              <a:latin typeface="Franklin Gothic Book"/>
            </a:endParaRPr>
          </a:p>
        </p:txBody>
      </p:sp>
      <p:sp>
        <p:nvSpPr>
          <p:cNvPr id="8" name="Ovale 24"/>
          <p:cNvSpPr/>
          <p:nvPr/>
        </p:nvSpPr>
        <p:spPr>
          <a:xfrm>
            <a:off x="3386617" y="5984757"/>
            <a:ext cx="2766041" cy="8662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DB8E"/>
          </a:solidFill>
          <a:ln w="25402" cap="flat">
            <a:solidFill>
              <a:srgbClr val="9900C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5" b="1" i="0" u="none" strike="noStrike" kern="1200" cap="none" spc="0" baseline="0">
                <a:solidFill>
                  <a:srgbClr val="9900CC"/>
                </a:solidFill>
                <a:uFillTx/>
                <a:latin typeface="Harrington" pitchFamily="82"/>
              </a:rPr>
              <a:t>Palazzo dei Priori</a:t>
            </a:r>
          </a:p>
        </p:txBody>
      </p:sp>
      <p:sp>
        <p:nvSpPr>
          <p:cNvPr id="9" name="Freccia in su 25"/>
          <p:cNvSpPr/>
          <p:nvPr/>
        </p:nvSpPr>
        <p:spPr>
          <a:xfrm rot="16200004">
            <a:off x="2718836" y="2951440"/>
            <a:ext cx="157496" cy="869329"/>
          </a:xfrm>
          <a:custGeom>
            <a:avLst>
              <a:gd name="f0" fmla="val 1957"/>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f22 f21 1"/>
              <a:gd name="f30" fmla="*/ f21 f12 1"/>
              <a:gd name="f31" fmla="*/ f22 f13 1"/>
              <a:gd name="f32" fmla="+- f25 0 f3"/>
              <a:gd name="f33" fmla="+- f26 0 f3"/>
              <a:gd name="f34" fmla="*/ 21600 f27 1"/>
              <a:gd name="f35" fmla="*/ 0 f27 1"/>
              <a:gd name="f36" fmla="*/ f29 1 10800"/>
              <a:gd name="f37" fmla="*/ f28 f12 1"/>
              <a:gd name="f38" fmla="+- f22 0 f36"/>
              <a:gd name="f39" fmla="*/ f35 1 f27"/>
              <a:gd name="f40" fmla="*/ f34 1 f27"/>
              <a:gd name="f41" fmla="*/ f40 f13 1"/>
              <a:gd name="f42" fmla="*/ f38 f13 1"/>
              <a:gd name="f43" fmla="*/ f39 f12 1"/>
              <a:gd name="f44" fmla="*/ f40 f12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1"/>
            <a:pathLst>
              <a:path w="21600" h="21600">
                <a:moveTo>
                  <a:pt x="f21" y="f8"/>
                </a:moveTo>
                <a:lnTo>
                  <a:pt x="f21" y="f22"/>
                </a:lnTo>
                <a:lnTo>
                  <a:pt x="f7" y="f22"/>
                </a:lnTo>
                <a:lnTo>
                  <a:pt x="f9" y="f7"/>
                </a:lnTo>
                <a:lnTo>
                  <a:pt x="f8" y="f22"/>
                </a:lnTo>
                <a:lnTo>
                  <a:pt x="f28" y="f22"/>
                </a:lnTo>
                <a:lnTo>
                  <a:pt x="f28" y="f8"/>
                </a:lnTo>
                <a:close/>
              </a:path>
            </a:pathLst>
          </a:custGeom>
          <a:solidFill>
            <a:srgbClr val="FBEEC9"/>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FFFFFF"/>
              </a:solidFill>
              <a:uFillTx/>
              <a:latin typeface="Franklin Gothic Book"/>
            </a:endParaRPr>
          </a:p>
        </p:txBody>
      </p:sp>
      <p:sp>
        <p:nvSpPr>
          <p:cNvPr id="10" name="Ovale 26"/>
          <p:cNvSpPr/>
          <p:nvPr/>
        </p:nvSpPr>
        <p:spPr>
          <a:xfrm>
            <a:off x="157990" y="2992364"/>
            <a:ext cx="2212829" cy="8662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DB8E"/>
          </a:solidFill>
          <a:ln w="25402" cap="flat">
            <a:solidFill>
              <a:srgbClr val="FF006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5" b="1" i="0" u="none" strike="noStrike" kern="1200" cap="none" spc="0" baseline="0">
                <a:solidFill>
                  <a:srgbClr val="FF0066"/>
                </a:solidFill>
                <a:uFillTx/>
                <a:latin typeface="Harrington" pitchFamily="82"/>
              </a:rPr>
              <a:t>Piazza 4 Novembre</a:t>
            </a:r>
          </a:p>
        </p:txBody>
      </p:sp>
      <p:sp>
        <p:nvSpPr>
          <p:cNvPr id="11" name="Ovale 27"/>
          <p:cNvSpPr/>
          <p:nvPr/>
        </p:nvSpPr>
        <p:spPr>
          <a:xfrm>
            <a:off x="2126665" y="157468"/>
            <a:ext cx="3307384" cy="8662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DB8E"/>
          </a:solidFill>
          <a:ln w="25402" cap="flat">
            <a:solidFill>
              <a:srgbClr val="FC6D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5" b="1" i="0" u="none" strike="noStrike" kern="1200" cap="none" spc="0" baseline="0">
                <a:solidFill>
                  <a:srgbClr val="FC6D02"/>
                </a:solidFill>
                <a:uFillTx/>
                <a:latin typeface="Harrington" pitchFamily="82"/>
              </a:rPr>
              <a:t>La Duecentesca Fontana Manzoni</a:t>
            </a:r>
          </a:p>
        </p:txBody>
      </p:sp>
      <p:sp>
        <p:nvSpPr>
          <p:cNvPr id="12" name="Freccia in giù 28"/>
          <p:cNvSpPr/>
          <p:nvPr/>
        </p:nvSpPr>
        <p:spPr>
          <a:xfrm rot="10799991">
            <a:off x="3622862" y="1102428"/>
            <a:ext cx="157496" cy="1968675"/>
          </a:xfrm>
          <a:custGeom>
            <a:avLst>
              <a:gd name="f0" fmla="val 20736"/>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BEEC9"/>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FFFFFF"/>
              </a:solidFill>
              <a:uFillTx/>
              <a:latin typeface="Franklin Gothic Book"/>
            </a:endParaRPr>
          </a:p>
        </p:txBody>
      </p:sp>
    </p:spTree>
  </p:cSld>
  <p:clrMapOvr>
    <a:masterClrMapping/>
  </p:clrMapOvr>
  <p:transition advTm="14642">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228" fill="hold">
                                          <p:stCondLst>
                                            <p:cond delay="0"/>
                                          </p:stCondLst>
                                        </p:cTn>
                                        <p:tgtEl>
                                          <p:spTgt spid="3"/>
                                        </p:tgtEl>
                                        <p:attrNameLst>
                                          <p:attrName>r</p:attrName>
                                        </p:attrNameLst>
                                      </p:cBhvr>
                                      <p:to>
                                        <p:strVal val="-45.0"/>
                                      </p:to>
                                    </p:set>
                                    <p:anim calcmode="lin" valueType="num">
                                      <p:cBhvr>
                                        <p:cTn id="8" dur="228" fill="hold">
                                          <p:stCondLst>
                                            <p:cond delay="228"/>
                                          </p:stCondLst>
                                        </p:cTn>
                                        <p:tgtEl>
                                          <p:spTgt spid="3"/>
                                        </p:tgtEl>
                                        <p:attrNameLst>
                                          <p:attrName>r</p:attrName>
                                        </p:attrNameLst>
                                      </p:cBhvr>
                                      <p:tavLst>
                                        <p:tav tm="0">
                                          <p:val>
                                            <p:strVal val="-45"/>
                                          </p:val>
                                        </p:tav>
                                        <p:tav tm="69900">
                                          <p:val>
                                            <p:strVal val="45"/>
                                          </p:val>
                                        </p:tav>
                                        <p:tav tm="100000">
                                          <p:val>
                                            <p:strVal val="0"/>
                                          </p:val>
                                        </p:tav>
                                      </p:tavLst>
                                    </p:anim>
                                    <p:anim calcmode="lin" valueType="num">
                                      <p:cBhvr>
                                        <p:cTn id="9"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000"/>
                            </p:stCondLst>
                            <p:childTnLst>
                              <p:par>
                                <p:cTn id="13" presetID="39" presetClass="entr" presetSubtype="0" ac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anim calcmode="lin" valueType="num">
                                      <p:cBhvr>
                                        <p:cTn id="2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p:tgtEl>
                                          <p:spTgt spid="11"/>
                                        </p:tgtEl>
                                      </p:cBhvr>
                                    </p:animEffect>
                                  </p:childTnLst>
                                </p:cTn>
                              </p:par>
                            </p:childTnLst>
                          </p:cTn>
                        </p:par>
                        <p:par>
                          <p:cTn id="27" fill="hold">
                            <p:stCondLst>
                              <p:cond delay="4300"/>
                            </p:stCondLst>
                            <p:childTnLst>
                              <p:par>
                                <p:cTn id="28" presetID="39" presetClass="entr" presetSubtype="0" accel="10000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48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
                                        </p:tgtEl>
                                        <p:attrNameLst>
                                          <p:attrName>ppt_y</p:attrName>
                                        </p:attrNameLst>
                                      </p:cBhvr>
                                      <p:tavLst>
                                        <p:tav tm="0">
                                          <p:val>
                                            <p:strVal val="#ppt_y"/>
                                          </p:val>
                                        </p:tav>
                                        <p:tav tm="100000">
                                          <p:val>
                                            <p:strVal val="#ppt_y"/>
                                          </p:val>
                                        </p:tav>
                                      </p:tavLst>
                                    </p:anim>
                                    <p:anim calcmode="lin" valueType="num">
                                      <p:cBhvr>
                                        <p:cTn id="3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p:tgtEl>
                                          <p:spTgt spid="2"/>
                                        </p:tgtEl>
                                      </p:cBhvr>
                                    </p:animEffect>
                                  </p:childTnLst>
                                </p:cTn>
                              </p:par>
                            </p:childTnLst>
                          </p:cTn>
                        </p:par>
                        <p:par>
                          <p:cTn id="42" fill="hold">
                            <p:stCondLst>
                              <p:cond delay="5850"/>
                            </p:stCondLst>
                            <p:childTnLst>
                              <p:par>
                                <p:cTn id="43" presetID="39" presetClass="entr" presetSubtype="0" accel="10000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5"/>
                                        </p:tgtEl>
                                        <p:attrNameLst>
                                          <p:attrName>ppt_y</p:attrName>
                                        </p:attrNameLst>
                                      </p:cBhvr>
                                      <p:tavLst>
                                        <p:tav tm="0">
                                          <p:val>
                                            <p:strVal val="#ppt_y"/>
                                          </p:val>
                                        </p:tav>
                                        <p:tav tm="100000">
                                          <p:val>
                                            <p:strVal val="#ppt_y"/>
                                          </p:val>
                                        </p:tav>
                                      </p:tavLst>
                                    </p:anim>
                                  </p:childTnLst>
                                </p:cTn>
                              </p:par>
                            </p:childTnLst>
                          </p:cTn>
                        </p:par>
                        <p:par>
                          <p:cTn id="49" fill="hold">
                            <p:stCondLst>
                              <p:cond delay="635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6"/>
                                        </p:tgtEl>
                                        <p:attrNameLst>
                                          <p:attrName>ppt_y</p:attrName>
                                        </p:attrNameLst>
                                      </p:cBhvr>
                                      <p:tavLst>
                                        <p:tav tm="0">
                                          <p:val>
                                            <p:strVal val="#ppt_y"/>
                                          </p:val>
                                        </p:tav>
                                        <p:tav tm="100000">
                                          <p:val>
                                            <p:strVal val="#ppt_y"/>
                                          </p:val>
                                        </p:tav>
                                      </p:tavLst>
                                    </p:anim>
                                    <p:anim calcmode="lin" valueType="num">
                                      <p:cBhvr>
                                        <p:cTn id="5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p:tgtEl>
                                          <p:spTgt spid="6"/>
                                        </p:tgtEl>
                                      </p:cBhvr>
                                    </p:animEffect>
                                  </p:childTnLst>
                                </p:cTn>
                              </p:par>
                            </p:childTnLst>
                          </p:cTn>
                        </p:par>
                        <p:par>
                          <p:cTn id="57" fill="hold">
                            <p:stCondLst>
                              <p:cond delay="7450"/>
                            </p:stCondLst>
                            <p:childTnLst>
                              <p:par>
                                <p:cTn id="58" presetID="39" presetClass="entr" presetSubtype="0" accel="10000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7"/>
                                        </p:tgtEl>
                                        <p:attrNameLst>
                                          <p:attrName>ppt_y</p:attrName>
                                        </p:attrNameLst>
                                      </p:cBhvr>
                                      <p:tavLst>
                                        <p:tav tm="0">
                                          <p:val>
                                            <p:strVal val="#ppt_y"/>
                                          </p:val>
                                        </p:tav>
                                        <p:tav tm="100000">
                                          <p:val>
                                            <p:strVal val="#ppt_y"/>
                                          </p:val>
                                        </p:tav>
                                      </p:tavLst>
                                    </p:anim>
                                  </p:childTnLst>
                                </p:cTn>
                              </p:par>
                            </p:childTnLst>
                          </p:cTn>
                        </p:par>
                        <p:par>
                          <p:cTn id="64" fill="hold">
                            <p:stCondLst>
                              <p:cond delay="79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8"/>
                                        </p:tgtEl>
                                        <p:attrNameLst>
                                          <p:attrName>ppt_y</p:attrName>
                                        </p:attrNameLst>
                                      </p:cBhvr>
                                      <p:tavLst>
                                        <p:tav tm="0">
                                          <p:val>
                                            <p:strVal val="#ppt_y"/>
                                          </p:val>
                                        </p:tav>
                                        <p:tav tm="100000">
                                          <p:val>
                                            <p:strVal val="#ppt_y"/>
                                          </p:val>
                                        </p:tav>
                                      </p:tavLst>
                                    </p:anim>
                                    <p:anim calcmode="lin" valueType="num">
                                      <p:cBhvr>
                                        <p:cTn id="6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p:tgtEl>
                                          <p:spTgt spid="8"/>
                                        </p:tgtEl>
                                      </p:cBhvr>
                                    </p:animEffect>
                                  </p:childTnLst>
                                </p:cTn>
                              </p:par>
                            </p:childTnLst>
                          </p:cTn>
                        </p:par>
                        <p:par>
                          <p:cTn id="72" fill="hold">
                            <p:stCondLst>
                              <p:cond delay="9200"/>
                            </p:stCondLst>
                            <p:childTnLst>
                              <p:par>
                                <p:cTn id="73" presetID="39" presetClass="entr" presetSubtype="0" accel="10000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9"/>
                                        </p:tgtEl>
                                        <p:attrNameLst>
                                          <p:attrName>ppt_y</p:attrName>
                                        </p:attrNameLst>
                                      </p:cBhvr>
                                      <p:tavLst>
                                        <p:tav tm="0">
                                          <p:val>
                                            <p:strVal val="#ppt_y"/>
                                          </p:val>
                                        </p:tav>
                                        <p:tav tm="100000">
                                          <p:val>
                                            <p:strVal val="#ppt_y"/>
                                          </p:val>
                                        </p:tav>
                                      </p:tavLst>
                                    </p:anim>
                                  </p:childTnLst>
                                </p:cTn>
                              </p:par>
                            </p:childTnLst>
                          </p:cTn>
                        </p:par>
                        <p:par>
                          <p:cTn id="79" fill="hold">
                            <p:stCondLst>
                              <p:cond delay="97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0"/>
                                        </p:tgtEl>
                                        <p:attrNameLst>
                                          <p:attrName>style.visibility</p:attrName>
                                        </p:attrNameLst>
                                      </p:cBhvr>
                                      <p:to>
                                        <p:strVal val="visible"/>
                                      </p:to>
                                    </p:set>
                                    <p:anim calcmode="lin" valueType="num">
                                      <p:cBhvr>
                                        <p:cTn id="8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0"/>
                                        </p:tgtEl>
                                        <p:attrNameLst>
                                          <p:attrName>ppt_y</p:attrName>
                                        </p:attrNameLst>
                                      </p:cBhvr>
                                      <p:tavLst>
                                        <p:tav tm="0">
                                          <p:val>
                                            <p:strVal val="#ppt_y"/>
                                          </p:val>
                                        </p:tav>
                                        <p:tav tm="100000">
                                          <p:val>
                                            <p:strVal val="#ppt_y"/>
                                          </p:val>
                                        </p:tav>
                                      </p:tavLst>
                                    </p:anim>
                                    <p:anim calcmode="lin" valueType="num">
                                      <p:cBhvr>
                                        <p:cTn id="8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630469" y="0"/>
            <a:ext cx="8819680" cy="3382959"/>
          </a:xfrm>
          <a:solidFill>
            <a:srgbClr val="FFFF00"/>
          </a:solidFill>
          <a:ln w="9528">
            <a:solidFill>
              <a:srgbClr val="000000"/>
            </a:solidFill>
            <a:prstDash val="solid"/>
          </a:ln>
        </p:spPr>
        <p:txBody>
          <a:bodyPr/>
          <a:lstStyle/>
          <a:p>
            <a:pPr lvl="0">
              <a:buNone/>
            </a:pPr>
            <a:r>
              <a:rPr lang="it-IT" sz="3300">
                <a:latin typeface="Harrington" pitchFamily="82"/>
              </a:rPr>
              <a:t>    Perugia è un comune italiano di 166.003 abitanti capoluogo dell‘omonima provincia e della regione Umbria. Città d'arte, ricca di storia e monumenti, fondata dagli Etruschi, è polo culturale della regione, meta turistica e sede universitaria.</a:t>
            </a:r>
          </a:p>
        </p:txBody>
      </p:sp>
      <p:pic>
        <p:nvPicPr>
          <p:cNvPr id="3" name="Immagine 3" descr="perugia.png"/>
          <p:cNvPicPr>
            <a:picLocks noChangeAspect="1"/>
          </p:cNvPicPr>
          <p:nvPr/>
        </p:nvPicPr>
        <p:blipFill>
          <a:blip r:embed="rId2"/>
          <a:stretch>
            <a:fillRect/>
          </a:stretch>
        </p:blipFill>
        <p:spPr>
          <a:xfrm>
            <a:off x="787965" y="3938019"/>
            <a:ext cx="2677399" cy="3343421"/>
          </a:xfrm>
          <a:prstGeom prst="rect">
            <a:avLst/>
          </a:prstGeom>
          <a:noFill/>
          <a:ln cap="flat">
            <a:noFill/>
          </a:ln>
        </p:spPr>
      </p:pic>
      <p:sp>
        <p:nvSpPr>
          <p:cNvPr id="4" name="Freccia a sinistra 5"/>
          <p:cNvSpPr/>
          <p:nvPr/>
        </p:nvSpPr>
        <p:spPr>
          <a:xfrm rot="19902010">
            <a:off x="3507522" y="4221474"/>
            <a:ext cx="4712140" cy="2362416"/>
          </a:xfrm>
          <a:custGeom>
            <a:avLst>
              <a:gd name="f0" fmla="val 5415"/>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f21 f22 1"/>
              <a:gd name="f30" fmla="*/ f22 f13 1"/>
              <a:gd name="f31" fmla="*/ f21 f12 1"/>
              <a:gd name="f32" fmla="+- f25 0 f3"/>
              <a:gd name="f33" fmla="+- f26 0 f3"/>
              <a:gd name="f34" fmla="*/ 21600 f27 1"/>
              <a:gd name="f35" fmla="*/ 0 f27 1"/>
              <a:gd name="f36" fmla="*/ f29 1 10800"/>
              <a:gd name="f37" fmla="*/ f28 f13 1"/>
              <a:gd name="f38" fmla="+- f21 0 f36"/>
              <a:gd name="f39" fmla="*/ f35 1 f27"/>
              <a:gd name="f40" fmla="*/ f34 1 f27"/>
              <a:gd name="f41" fmla="*/ f38 f12 1"/>
              <a:gd name="f42" fmla="*/ f40 f12 1"/>
              <a:gd name="f43" fmla="*/ f39 f13 1"/>
              <a:gd name="f44" fmla="*/ f40 f13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1" t="f30" r="f42" b="f37"/>
            <a:pathLst>
              <a:path w="21600" h="21600">
                <a:moveTo>
                  <a:pt x="f8" y="f22"/>
                </a:moveTo>
                <a:lnTo>
                  <a:pt x="f21" y="f22"/>
                </a:lnTo>
                <a:lnTo>
                  <a:pt x="f21" y="f7"/>
                </a:lnTo>
                <a:lnTo>
                  <a:pt x="f7" y="f9"/>
                </a:lnTo>
                <a:lnTo>
                  <a:pt x="f21" y="f8"/>
                </a:lnTo>
                <a:lnTo>
                  <a:pt x="f21" y="f28"/>
                </a:lnTo>
                <a:lnTo>
                  <a:pt x="f8" y="f28"/>
                </a:lnTo>
                <a:close/>
              </a:path>
            </a:pathLst>
          </a:custGeom>
          <a:solidFill>
            <a:srgbClr val="00FFFF"/>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FFFFFF"/>
              </a:solidFill>
              <a:uFillTx/>
              <a:latin typeface="Franklin Gothic Book"/>
            </a:endParaRPr>
          </a:p>
        </p:txBody>
      </p:sp>
    </p:spTree>
  </p:cSld>
  <p:clrMapOvr>
    <a:masterClrMapping/>
  </p:clrMapOvr>
  <p:transition advTm="14215">
    <p:wheel spokes="1"/>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r</p:attrName>
                                        </p:attrNameLst>
                                      </p:cBhvr>
                                      <p:tavLst>
                                        <p:tav tm="0">
                                          <p:val>
                                            <p:strVal val="720"/>
                                          </p:val>
                                        </p:tav>
                                        <p:tav tm="100000">
                                          <p:val>
                                            <p:strVal val="0"/>
                                          </p:val>
                                        </p:tav>
                                      </p:tavLst>
                                    </p:anim>
                                    <p:anim calcmode="lin" valueType="num">
                                      <p:cBhvr>
                                        <p:cTn id="13" dur="2000" fill="hold"/>
                                        <p:tgtEl>
                                          <p:spTgt spid="4"/>
                                        </p:tgtEl>
                                        <p:attrNameLst>
                                          <p:attrName>ppt_h</p:attrName>
                                        </p:attrNameLst>
                                      </p:cBhvr>
                                      <p:tavLst>
                                        <p:tav tm="0">
                                          <p:val>
                                            <p:strVal val="0"/>
                                          </p:val>
                                        </p:tav>
                                        <p:tav tm="100000">
                                          <p:val>
                                            <p:strVal val="#ppt_h"/>
                                          </p:val>
                                        </p:tav>
                                      </p:tavLst>
                                    </p:anim>
                                    <p:anim calcmode="lin" valueType="num">
                                      <p:cBhvr>
                                        <p:cTn id="14" dur="2000" fill="hold"/>
                                        <p:tgtEl>
                                          <p:spTgt spid="4"/>
                                        </p:tgtEl>
                                        <p:attrNameLst>
                                          <p:attrName>ppt_w</p:attrName>
                                        </p:attrNameLst>
                                      </p:cBhvr>
                                      <p:tavLst>
                                        <p:tav tm="0">
                                          <p:val>
                                            <p:strVal val="0"/>
                                          </p:val>
                                        </p:tav>
                                        <p:tav tm="100000">
                                          <p:val>
                                            <p:strVal val="#ppt_w"/>
                                          </p:val>
                                        </p:tav>
                                      </p:tavLst>
                                    </p:anim>
                                  </p:childTnLst>
                                </p:cTn>
                              </p:par>
                            </p:childTnLst>
                          </p:cTn>
                        </p:par>
                        <p:par>
                          <p:cTn id="15" fill="hold">
                            <p:stCondLst>
                              <p:cond delay="4000"/>
                            </p:stCondLst>
                            <p:childTnLst>
                              <p:par>
                                <p:cTn id="16" presetID="48" presetClass="entr" presetSubtype="0" accel="5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r</p:attrName>
                                        </p:attrNameLst>
                                      </p:cBhvr>
                                      <p:tavLst>
                                        <p:tav tm="0">
                                          <p:val>
                                            <p:strVal val="90"/>
                                          </p:val>
                                        </p:tav>
                                        <p:tav tm="80000">
                                          <p:val>
                                            <p:strVal val="90"/>
                                          </p:val>
                                        </p:tav>
                                        <p:tav tm="80000">
                                          <p:val>
                                            <p:strVal val="90"/>
                                          </p:val>
                                        </p:tav>
                                        <p:tav tm="100000">
                                          <p:val>
                                            <p:strVal val="0"/>
                                          </p:val>
                                        </p:tav>
                                      </p:tavLst>
                                    </p:anim>
                                    <p:anim calcmode="lin" valueType="num">
                                      <p:cBhvr>
                                        <p:cTn id="19" dur="1000" fill="hold"/>
                                        <p:tgtEl>
                                          <p:spTgt spid="3"/>
                                        </p:tgtEl>
                                        <p:attrNameLst>
                                          <p:attrName>ppt_x</p:attrName>
                                        </p:attrNameLst>
                                      </p:cBhvr>
                                      <p:tavLst>
                                        <p:tav tm="0">
                                          <p:val>
                                            <p:strVal val="-1"/>
                                          </p:val>
                                        </p:tav>
                                        <p:tav tm="50000">
                                          <p:val>
                                            <p:strVal val="0,95"/>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olo 1"/>
          <p:cNvSpPr txBox="1">
            <a:spLocks noGrp="1"/>
          </p:cNvSpPr>
          <p:nvPr>
            <p:ph type="title"/>
          </p:nvPr>
        </p:nvSpPr>
        <p:spPr>
          <a:xfrm>
            <a:off x="472973" y="236216"/>
            <a:ext cx="9071606" cy="1259942"/>
          </a:xfrm>
        </p:spPr>
        <p:txBody>
          <a:bodyPr/>
          <a:lstStyle/>
          <a:p>
            <a:pPr lvl="0"/>
            <a:r>
              <a:rPr lang="it-IT" sz="3600">
                <a:solidFill>
                  <a:srgbClr val="FF0066"/>
                </a:solidFill>
                <a:latin typeface="Harrington" pitchFamily="82"/>
              </a:rPr>
              <a:t>La Duecentesca Fontana Manzoni</a:t>
            </a:r>
          </a:p>
        </p:txBody>
      </p:sp>
      <p:sp>
        <p:nvSpPr>
          <p:cNvPr id="3" name="Segnaposto contenuto 2"/>
          <p:cNvSpPr txBox="1">
            <a:spLocks noGrp="1"/>
          </p:cNvSpPr>
          <p:nvPr>
            <p:ph idx="1"/>
          </p:nvPr>
        </p:nvSpPr>
        <p:spPr>
          <a:xfrm>
            <a:off x="394225" y="1889909"/>
            <a:ext cx="9071606" cy="4094856"/>
          </a:xfrm>
        </p:spPr>
        <p:txBody>
          <a:bodyPr>
            <a:noAutofit/>
          </a:bodyPr>
          <a:lstStyle/>
          <a:p>
            <a:pPr lvl="0">
              <a:spcBef>
                <a:spcPts val="400"/>
              </a:spcBef>
              <a:buNone/>
            </a:pPr>
            <a:r>
              <a:rPr lang="it-IT" sz="1653" b="1">
                <a:solidFill>
                  <a:srgbClr val="FFFFFF"/>
                </a:solidFill>
                <a:latin typeface="Harrington" pitchFamily="82"/>
              </a:rPr>
              <a:t>       </a:t>
            </a:r>
            <a:r>
              <a:rPr lang="it-IT" sz="1764" b="1">
                <a:latin typeface="Harrington" pitchFamily="82"/>
              </a:rPr>
              <a:t>Il percorso dell’acquedotto va da monte Pacciano , fino alla fontana Maggiore . Fu costruito tra il 1254 ed il 1277 per rifornire di acqua il centro storico di Perugia , dopo una lunga serie di problemi manutentivi e strutturali è caduto in disuso dalla fine del XIX secolo . Insieme alla fontana Maggiore è uno dei monumenti più significativi del capoluogo umbro . Nel centro storico, la caratteristica via dell’Acquedotto, sfrutta la parte superiore del monumento che tramite l’aggiunta dei parapetti divenne percorso pedonale . Nei pressi di monte Pacciano si trovano i conservoni  , antiche cisterne in cui veniva raccolta l’acqua, la casa del custode ed una piccola chiesa. La principale causa dei danneggiamenti fu la mano dell’uomo; molti infatti depredarono l’acquedotto per procurarsi il piombo delle tubature o addirittura ne deviarono il corso per garantirsi l’acqua sufficiente a irrigare i propri terreni. Nel 1641 si scoprì come il normale afflusso di acqua fosse impedito da tre diversi conventi di clausura della città, e in special modo dalle monache del convento di sant’Antonio di Padova. Si decise, come rimedio, di deviare le condotte dal terreno compreso nei monasteri, costruendo il nuovo tracciato ai margini della strada pubblica.</a:t>
            </a:r>
          </a:p>
          <a:p>
            <a:pPr lvl="0">
              <a:spcBef>
                <a:spcPts val="400"/>
              </a:spcBef>
              <a:buNone/>
            </a:pPr>
            <a:endParaRPr lang="it-IT" sz="1764">
              <a:solidFill>
                <a:srgbClr val="FFFFFF"/>
              </a:solidFill>
            </a:endParaRPr>
          </a:p>
        </p:txBody>
      </p:sp>
    </p:spTree>
  </p:cSld>
  <p:clrMapOvr>
    <a:masterClrMapping/>
  </p:clrMapOvr>
  <p:transition advTm="65353">
    <p:pull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p:cBhvr>
                                        <p:cTn id="7" dur="500" autoRev="1" fill="hold">
                                          <p:stCondLst>
                                            <p:cond delay="0"/>
                                          </p:stCondLst>
                                        </p:cTn>
                                        <p:tgtEl>
                                          <p:spTgt spid="2"/>
                                        </p:tgtEl>
                                        <p:attrNameLst>
                                          <p:attrName>ppt_w</p:attrName>
                                        </p:attrNameLst>
                                      </p:cBhvr>
                                    </p:anim>
                                    <p:anim by="(#ppt_w*0.50)" calcmode="lin">
                                      <p:cBhvr>
                                        <p:cTn id="8" dur="500" decel="50000" autoRev="1" fill="hold">
                                          <p:stCondLst>
                                            <p:cond delay="0"/>
                                          </p:stCondLst>
                                        </p:cTn>
                                        <p:tgtEl>
                                          <p:spTgt spid="2"/>
                                        </p:tgtEl>
                                        <p:attrNameLst>
                                          <p:attrName>ppt_x</p:attrName>
                                        </p:attrNameLst>
                                      </p:cBhvr>
                                    </p:anim>
                                    <p:anim from="(-#ppt_h/2)" to="(#ppt_y)" calcmode="lin">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600"/>
                            </p:stCondLst>
                            <p:childTnLst>
                              <p:par>
                                <p:cTn id="12" presetID="21" presetClass="entr" presetSubtype="4"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4)">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olo 1"/>
          <p:cNvSpPr txBox="1">
            <a:spLocks noGrp="1"/>
          </p:cNvSpPr>
          <p:nvPr>
            <p:ph type="title"/>
          </p:nvPr>
        </p:nvSpPr>
        <p:spPr>
          <a:xfrm>
            <a:off x="551721" y="0"/>
            <a:ext cx="9071606" cy="1259942"/>
          </a:xfrm>
        </p:spPr>
        <p:txBody>
          <a:bodyPr anchorCtr="1"/>
          <a:lstStyle/>
          <a:p>
            <a:pPr lvl="0" algn="ctr"/>
            <a:r>
              <a:rPr lang="it-IT">
                <a:solidFill>
                  <a:srgbClr val="FF0066"/>
                </a:solidFill>
                <a:latin typeface="Harrington" pitchFamily="82"/>
              </a:rPr>
              <a:t> Rocca Paolina</a:t>
            </a:r>
          </a:p>
        </p:txBody>
      </p:sp>
      <p:sp>
        <p:nvSpPr>
          <p:cNvPr id="3" name="Segnaposto contenuto 2"/>
          <p:cNvSpPr txBox="1">
            <a:spLocks noGrp="1"/>
          </p:cNvSpPr>
          <p:nvPr>
            <p:ph idx="1"/>
          </p:nvPr>
        </p:nvSpPr>
        <p:spPr>
          <a:xfrm>
            <a:off x="551721" y="1338672"/>
            <a:ext cx="9071606" cy="4016108"/>
          </a:xfrm>
        </p:spPr>
        <p:txBody>
          <a:bodyPr/>
          <a:lstStyle/>
          <a:p>
            <a:pPr lvl="0">
              <a:spcBef>
                <a:spcPts val="400"/>
              </a:spcBef>
              <a:buNone/>
            </a:pPr>
            <a:r>
              <a:rPr lang="it-IT" sz="1764">
                <a:solidFill>
                  <a:srgbClr val="0000FF"/>
                </a:solidFill>
                <a:latin typeface="Harrington" pitchFamily="82"/>
              </a:rPr>
              <a:t>       </a:t>
            </a:r>
            <a:r>
              <a:rPr lang="it-IT" sz="1764" b="1">
                <a:latin typeface="Harrington" pitchFamily="82"/>
              </a:rPr>
              <a:t>La Rocca Paolina è una fortezza della città di Perugia.Fu costruita tra il 1540 e il 1543 per volere del Papa Paolo III e ha rappresentato, fino al1860, il simbolo del potere pontificio sull'antica città. In parte distrutta nel 1848, ricostruita nel 1860 per volere di Papa Pio IX , la Rocca fu abbattuta definitivamente nei decenni successivi all'annessione al Regno d’Italia , offrendo lo spazio per la costruzione di molti edifici e sistemazioni ottocentesche . Con tali vasti sconvolgimenti urbanistici, dell'antica Rocca rimasero solo i sotterranei del Palazzo Papale. Questi furono finalmente interessati da lavori di rimozione delle macerie nel 1932 e conclusi nel 1965, aprendosi al pubblico quale "città sotterranea" di grande fascino e suggestione .Infine, la fortezza è attraversata dal percorso pedonale meccanizzato (scale mobili) che dalla stazione bus, lungo la circonvallazione extramurale, raggiunge l'acropoli etrusca. Oggi i suoi grandi e singolari spazi sono utilizzati, durante l'anno, per diverse manifestazioni culturali . La Rocca Paolina è celebre per una delle più famose poesie di Giosuè Carducci dal titolo Il canto dell’amore.</a:t>
            </a:r>
          </a:p>
          <a:p>
            <a:pPr lvl="0">
              <a:buNone/>
            </a:pPr>
            <a:endParaRPr lang="it-IT" b="1"/>
          </a:p>
        </p:txBody>
      </p:sp>
      <p:pic>
        <p:nvPicPr>
          <p:cNvPr id="4" name="Immagine 3" descr="rocca paolina.jpg"/>
          <p:cNvPicPr>
            <a:picLocks noChangeAspect="1"/>
          </p:cNvPicPr>
          <p:nvPr/>
        </p:nvPicPr>
        <p:blipFill>
          <a:blip r:embed="rId2"/>
          <a:stretch>
            <a:fillRect/>
          </a:stretch>
        </p:blipFill>
        <p:spPr>
          <a:xfrm>
            <a:off x="3544113" y="5591025"/>
            <a:ext cx="3543620" cy="1508897"/>
          </a:xfrm>
          <a:prstGeom prst="rect">
            <a:avLst/>
          </a:prstGeom>
          <a:noFill/>
          <a:ln cap="flat">
            <a:noFill/>
          </a:ln>
        </p:spPr>
      </p:pic>
    </p:spTree>
  </p:cSld>
  <p:clrMapOvr>
    <a:masterClrMapping/>
  </p:clrMapOvr>
  <p:transition advTm="55968">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cBhvr>
                                        <p:cTn id="6" dur="250" accel="50000" decel="50000" autoRev="1" fill="hold">
                                          <p:stCondLst>
                                            <p:cond delay="0"/>
                                          </p:stCondLst>
                                        </p:cTn>
                                        <p:tgtEl>
                                          <p:spTgt spid="2"/>
                                        </p:tgtEl>
                                        <p:attrNameLst>
                                          <p:attrName>ppt_x</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050"/>
                            </p:stCondLst>
                            <p:childTnLst>
                              <p:par>
                                <p:cTn id="12" presetID="50" presetClass="entr" presetSubtype="0" decel="10000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2050"/>
                            </p:stCondLst>
                            <p:childTnLst>
                              <p:par>
                                <p:cTn id="18" presetID="26"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p:stCondLst>
                                            <p:cond delay="0"/>
                                          </p:stCondLst>
                                        </p:cTn>
                                        <p:tgtEl>
                                          <p:spTgt spid="4"/>
                                        </p:tgtEl>
                                        <p:attrNameLst>
                                          <p:attrName>ppt_y</p:attrName>
                                        </p:attrNameLst>
                                      </p:cBhvr>
                                      <p:tavLst>
                                        <p:tav tm="0" fmla="#ppt_y-sin(pi*$)/3">
                                          <p:val>
                                            <p:strVal val="0,5"/>
                                          </p:val>
                                        </p:tav>
                                        <p:tav tm="100000">
                                          <p:val>
                                            <p:strVal val="1"/>
                                          </p:val>
                                        </p:tav>
                                      </p:tavLst>
                                    </p:anim>
                                    <p:anim calcmode="lin" valueType="num">
                                      <p:cBhvr>
                                        <p:cTn id="23" dur="664">
                                          <p:stCondLst>
                                            <p:cond delay="664"/>
                                          </p:stCondLst>
                                        </p:cTn>
                                        <p:tgtEl>
                                          <p:spTgt spid="4"/>
                                        </p:tgtEl>
                                        <p:attrNameLst>
                                          <p:attrName>ppt_y</p:attrName>
                                        </p:attrNameLst>
                                      </p:cBhvr>
                                      <p:tavLst>
                                        <p:tav tm="0" fmla="#ppt_y-sin(pi*$)/9">
                                          <p:val>
                                            <p:strVal val="0"/>
                                          </p:val>
                                        </p:tav>
                                        <p:tav tm="100000">
                                          <p:val>
                                            <p:strVal val="1"/>
                                          </p:val>
                                        </p:tav>
                                      </p:tavLst>
                                    </p:anim>
                                    <p:anim calcmode="lin" valueType="num">
                                      <p:cBhvr>
                                        <p:cTn id="24" dur="332">
                                          <p:stCondLst>
                                            <p:cond delay="1324"/>
                                          </p:stCondLst>
                                        </p:cTn>
                                        <p:tgtEl>
                                          <p:spTgt spid="4"/>
                                        </p:tgtEl>
                                        <p:attrNameLst>
                                          <p:attrName>ppt_y</p:attrName>
                                        </p:attrNameLst>
                                      </p:cBhvr>
                                      <p:tavLst>
                                        <p:tav tm="0" fmla="#ppt_y-sin(pi*$)/27">
                                          <p:val>
                                            <p:strVal val="0"/>
                                          </p:val>
                                        </p:tav>
                                        <p:tav tm="100000">
                                          <p:val>
                                            <p:strVal val="1"/>
                                          </p:val>
                                        </p:tav>
                                      </p:tavLst>
                                    </p:anim>
                                    <p:anim calcmode="lin" valueType="num">
                                      <p:cBhvr>
                                        <p:cTn id="25" dur="164">
                                          <p:stCondLst>
                                            <p:cond delay="1656"/>
                                          </p:stCondLst>
                                        </p:cTn>
                                        <p:tgtEl>
                                          <p:spTgt spid="4"/>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olo 1"/>
          <p:cNvSpPr txBox="1">
            <a:spLocks noGrp="1"/>
          </p:cNvSpPr>
          <p:nvPr>
            <p:ph type="title"/>
          </p:nvPr>
        </p:nvSpPr>
        <p:spPr>
          <a:xfrm>
            <a:off x="472973" y="157468"/>
            <a:ext cx="9071606" cy="1259942"/>
          </a:xfrm>
        </p:spPr>
        <p:txBody>
          <a:bodyPr/>
          <a:lstStyle/>
          <a:p>
            <a:pPr lvl="0"/>
            <a:r>
              <a:rPr lang="it-IT">
                <a:solidFill>
                  <a:srgbClr val="FFFF00"/>
                </a:solidFill>
                <a:latin typeface="Harrington" pitchFamily="82"/>
              </a:rPr>
              <a:t>                   </a:t>
            </a:r>
            <a:r>
              <a:rPr lang="it-IT">
                <a:solidFill>
                  <a:srgbClr val="FF0066"/>
                </a:solidFill>
                <a:latin typeface="Harrington" pitchFamily="82"/>
              </a:rPr>
              <a:t>Corso Vannucci</a:t>
            </a:r>
          </a:p>
        </p:txBody>
      </p:sp>
      <p:sp>
        <p:nvSpPr>
          <p:cNvPr id="3" name="Segnaposto contenuto 2"/>
          <p:cNvSpPr txBox="1">
            <a:spLocks noGrp="1"/>
          </p:cNvSpPr>
          <p:nvPr>
            <p:ph idx="1"/>
          </p:nvPr>
        </p:nvSpPr>
        <p:spPr>
          <a:xfrm>
            <a:off x="472973" y="1181185"/>
            <a:ext cx="9071606" cy="3228636"/>
          </a:xfrm>
        </p:spPr>
        <p:txBody>
          <a:bodyPr/>
          <a:lstStyle/>
          <a:p>
            <a:pPr lvl="0">
              <a:buNone/>
            </a:pPr>
            <a:r>
              <a:rPr lang="it-IT" b="1"/>
              <a:t>   </a:t>
            </a:r>
            <a:r>
              <a:rPr lang="it-IT" sz="1764" b="1">
                <a:latin typeface="Harrington" pitchFamily="82"/>
              </a:rPr>
              <a:t>Corso Vannucci è la via principale di Perugia. La strada, che prende il nome da Pietro Vannucci , pittore nato a Città della Pieve e celebre con l'appellativo </a:t>
            </a:r>
            <a:r>
              <a:rPr lang="it-IT" sz="1764" b="1" i="1">
                <a:latin typeface="Harrington" pitchFamily="82"/>
              </a:rPr>
              <a:t>Il Perugino</a:t>
            </a:r>
            <a:r>
              <a:rPr lang="it-IT" sz="1764" b="1">
                <a:latin typeface="Harrington" pitchFamily="82"/>
              </a:rPr>
              <a:t>, si sviluppa tra imponenti e importanti palazzi. Prima di piazza Italia il corso è infine intersecato da via Bonazzi e da via Forte.</a:t>
            </a:r>
            <a:r>
              <a:rPr lang="it-IT" sz="1764" b="1" baseline="30000">
                <a:latin typeface="Harrington" pitchFamily="82"/>
              </a:rPr>
              <a:t> </a:t>
            </a:r>
            <a:r>
              <a:rPr lang="it-IT" sz="1764" b="1">
                <a:latin typeface="Harrington" pitchFamily="82"/>
              </a:rPr>
              <a:t>Corso Vannucci, è caratterizzato da una forte vitalità e dinamismo ed a fianco di attività ormai storiche come la Pasticceria Sandri , si trovano bar, teatri, librerie, negozi e boutiques di qualsiasi genere. A metà corso, all'altezza dell'incrocio con via dei Priori, si segnala l'ingresso della Galleria. Nel Medioevo il corso si espandeva sino all'attuale Piazza Matteotti, comprendendola in sé. A partire dalla seconda metà del Novecento il corso è stato completamente pedonalizzato.</a:t>
            </a:r>
          </a:p>
          <a:p>
            <a:pPr lvl="0">
              <a:buNone/>
            </a:pPr>
            <a:endParaRPr lang="it-IT"/>
          </a:p>
        </p:txBody>
      </p:sp>
      <p:pic>
        <p:nvPicPr>
          <p:cNvPr id="4" name="Immagine 3" descr="Corso_Vannucci,_perugia.jpg"/>
          <p:cNvPicPr>
            <a:picLocks noChangeAspect="1"/>
          </p:cNvPicPr>
          <p:nvPr/>
        </p:nvPicPr>
        <p:blipFill>
          <a:blip r:embed="rId2"/>
          <a:stretch>
            <a:fillRect/>
          </a:stretch>
        </p:blipFill>
        <p:spPr>
          <a:xfrm>
            <a:off x="3859106" y="4567309"/>
            <a:ext cx="1653692" cy="2373718"/>
          </a:xfrm>
          <a:prstGeom prst="rect">
            <a:avLst/>
          </a:prstGeom>
          <a:noFill/>
          <a:ln cap="flat">
            <a:noFill/>
          </a:ln>
        </p:spPr>
      </p:pic>
    </p:spTree>
  </p:cSld>
  <p:clrMapOvr>
    <a:masterClrMapping/>
  </p:clrMapOvr>
  <p:transition advTm="48876">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r</p:attrName>
                                        </p:attrNameLst>
                                      </p:cBhvr>
                                      <p:to>
                                        <p:strVal val="-45.0"/>
                                      </p:to>
                                    </p:set>
                                    <p:anim calcmode="lin" valueType="num">
                                      <p:cBhvr>
                                        <p:cTn id="8" dur="455" fill="hold">
                                          <p:stCondLst>
                                            <p:cond delay="455"/>
                                          </p:stCondLst>
                                        </p:cTn>
                                        <p:tgtEl>
                                          <p:spTgt spid="2"/>
                                        </p:tgtEl>
                                        <p:attrNameLst>
                                          <p:attrName>r</p:attrName>
                                        </p:attrNameLst>
                                      </p:cBhvr>
                                      <p:tavLst>
                                        <p:tav tm="0">
                                          <p:val>
                                            <p:strVal val="-45"/>
                                          </p:val>
                                        </p:tav>
                                        <p:tav tm="69900">
                                          <p:val>
                                            <p:strVal val="45"/>
                                          </p:val>
                                        </p:tav>
                                        <p:tav tm="100000">
                                          <p:val>
                                            <p:str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000"/>
                            </p:stCondLst>
                            <p:childTnLst>
                              <p:par>
                                <p:cTn id="13" presetID="26"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p:stCondLst>
                                            <p:cond delay="0"/>
                                          </p:stCondLst>
                                        </p:cTn>
                                        <p:tgtEl>
                                          <p:spTgt spid="3">
                                            <p:txEl>
                                              <p:pRg st="0" end="0"/>
                                            </p:txEl>
                                          </p:spTgt>
                                        </p:tgtEl>
                                        <p:attrNameLst>
                                          <p:attrName>ppt_y</p:attrName>
                                        </p:attrNameLst>
                                      </p:cBhvr>
                                      <p:tavLst>
                                        <p:tav tm="0" fmla="#ppt_y-sin(pi*$)/3">
                                          <p:val>
                                            <p:strVal val="0,5"/>
                                          </p:val>
                                        </p:tav>
                                        <p:tav tm="100000">
                                          <p:val>
                                            <p:strVal val="1"/>
                                          </p:val>
                                        </p:tav>
                                      </p:tavLst>
                                    </p:anim>
                                    <p:anim calcmode="lin" valueType="num">
                                      <p:cBhvr>
                                        <p:cTn id="18" dur="664">
                                          <p:stCondLst>
                                            <p:cond delay="664"/>
                                          </p:stCondLst>
                                        </p:cTn>
                                        <p:tgtEl>
                                          <p:spTgt spid="3">
                                            <p:txEl>
                                              <p:pRg st="0" end="0"/>
                                            </p:txEl>
                                          </p:spTgt>
                                        </p:tgtEl>
                                        <p:attrNameLst>
                                          <p:attrName>ppt_y</p:attrName>
                                        </p:attrNameLst>
                                      </p:cBhvr>
                                      <p:tavLst>
                                        <p:tav tm="0" fmla="#ppt_y-sin(pi*$)/9">
                                          <p:val>
                                            <p:strVal val="0"/>
                                          </p:val>
                                        </p:tav>
                                        <p:tav tm="100000">
                                          <p:val>
                                            <p:strVal val="1"/>
                                          </p:val>
                                        </p:tav>
                                      </p:tavLst>
                                    </p:anim>
                                    <p:anim calcmode="lin" valueType="num">
                                      <p:cBhvr>
                                        <p:cTn id="19" dur="332">
                                          <p:stCondLst>
                                            <p:cond delay="1324"/>
                                          </p:stCondLst>
                                        </p:cTn>
                                        <p:tgtEl>
                                          <p:spTgt spid="3">
                                            <p:txEl>
                                              <p:pRg st="0" end="0"/>
                                            </p:txEl>
                                          </p:spTgt>
                                        </p:tgtEl>
                                        <p:attrNameLst>
                                          <p:attrName>ppt_y</p:attrName>
                                        </p:attrNameLst>
                                      </p:cBhvr>
                                      <p:tavLst>
                                        <p:tav tm="0" fmla="#ppt_y-sin(pi*$)/27">
                                          <p:val>
                                            <p:strVal val="0"/>
                                          </p:val>
                                        </p:tav>
                                        <p:tav tm="100000">
                                          <p:val>
                                            <p:strVal val="1"/>
                                          </p:val>
                                        </p:tav>
                                      </p:tavLst>
                                    </p:anim>
                                    <p:anim calcmode="lin" valueType="num">
                                      <p:cBhvr>
                                        <p:cTn id="20" dur="164">
                                          <p:stCondLst>
                                            <p:cond delay="1656"/>
                                          </p:stCondLst>
                                        </p:cTn>
                                        <p:tgtEl>
                                          <p:spTgt spid="3">
                                            <p:txEl>
                                              <p:pRg st="0" end="0"/>
                                            </p:txEl>
                                          </p:spTgt>
                                        </p:tgtEl>
                                        <p:attrNameLst>
                                          <p:attrName>ppt_y</p:attrName>
                                        </p:attrNameLst>
                                      </p:cBhvr>
                                      <p:tavLst>
                                        <p:tav tm="0" fmla="#ppt_y-sin(pi*$)/81">
                                          <p:val>
                                            <p:strVal val="0"/>
                                          </p:val>
                                        </p:tav>
                                        <p:tav tm="100000">
                                          <p:val>
                                            <p:strVal val="1"/>
                                          </p:val>
                                        </p:tav>
                                      </p:tavLst>
                                    </p:anim>
                                  </p:childTnLst>
                                </p:cTn>
                              </p:par>
                            </p:childTnLst>
                          </p:cTn>
                        </p:par>
                        <p:par>
                          <p:cTn id="21" fill="hold">
                            <p:stCondLst>
                              <p:cond delay="9000"/>
                            </p:stCondLst>
                            <p:childTnLst>
                              <p:par>
                                <p:cTn id="22" presetID="50" presetClass="entr" presetSubtype="0" decel="100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olo 1"/>
          <p:cNvSpPr txBox="1">
            <a:spLocks noGrp="1"/>
          </p:cNvSpPr>
          <p:nvPr>
            <p:ph type="title"/>
          </p:nvPr>
        </p:nvSpPr>
        <p:spPr>
          <a:xfrm>
            <a:off x="315486" y="0"/>
            <a:ext cx="9575587" cy="923955"/>
          </a:xfrm>
        </p:spPr>
        <p:txBody>
          <a:bodyPr anchorCtr="1"/>
          <a:lstStyle/>
          <a:p>
            <a:pPr lvl="0" algn="ctr"/>
            <a:r>
              <a:rPr lang="it-IT">
                <a:solidFill>
                  <a:srgbClr val="FF0066"/>
                </a:solidFill>
                <a:latin typeface="Harrington" pitchFamily="82"/>
              </a:rPr>
              <a:t>Palazzo dei Priori</a:t>
            </a:r>
          </a:p>
        </p:txBody>
      </p:sp>
      <p:sp>
        <p:nvSpPr>
          <p:cNvPr id="3" name="Rectangle 1"/>
          <p:cNvSpPr/>
          <p:nvPr/>
        </p:nvSpPr>
        <p:spPr>
          <a:xfrm>
            <a:off x="236738" y="944300"/>
            <a:ext cx="9685900" cy="4886718"/>
          </a:xfrm>
          <a:prstGeom prst="rect">
            <a:avLst/>
          </a:prstGeom>
          <a:noFill/>
          <a:ln cap="flat">
            <a:noFill/>
            <a:prstDash val="solid"/>
          </a:ln>
        </p:spPr>
        <p:txBody>
          <a:bodyPr vert="horz" wrap="square" lIns="174933" tIns="0" rIns="0" bIns="0" anchor="ctr" anchorCtr="0" compatLnSpc="1">
            <a:spAutoFit/>
          </a:bodyPr>
          <a:lstStyle/>
          <a:p>
            <a:pPr marL="0" marR="0" lvl="0" indent="0" algn="l" defTabSz="10079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764" b="1" i="0" u="none" strike="noStrike" kern="1200" cap="none" spc="0" baseline="0">
                <a:solidFill>
                  <a:srgbClr val="404040"/>
                </a:solidFill>
                <a:uFillTx/>
                <a:latin typeface="Harrington" pitchFamily="82"/>
                <a:cs typeface="Arial"/>
              </a:rPr>
              <a:t>Il Palazzo dei Priori o Comunale, fu edificato a Perugia tra il 1293 e il 1443 In stile gotico, vi si accede da piazza IV Novembre, attraverso un portale duecentesco ornato dalle statue del grifo e del leone, e si estende lungo Corso Vannucci fino a via Boncampi. La facciata verso la piazza ha una scalinata a ventaglio . Il portale è fiancheggiato da due trifore,presenti anche nell'ordine superiori in grandezza maggiore e in numero di cinque. A destra vi sono tre arcate; fra le prime due vi è un pulpito usato per la lettura degli atti. Il portale maggiore, costruito nel 1346,è ricco di decorazioni scultoree raffiguranti delle allegorie di vita mentre nella lunetta sono site delle copie delle statue dei patroni delle città.L'interno conserva diversi ambienti di notevole interesse come la sala dei Notari. Essa è costituita da otto archi a tutto sesto aventi diverse pitture che narrano leggende, storie bibliche e massime. Gli stalli sono cinquecenteschi.Al primo piano è sita la sala del consiglio comunale dove sulla porta è collocato un affresco del Pinturicchio raffigurante la Madonna fra due angeli mentre nella sala di Papa Giulio III sono siti diversi dipinti ad olio. Un'altra sala importante è quella dell'Udienza del Collegio del Cambio, affrescata dal 1498 al 1500 dal Perugino, con aiuti dell'allievo Raffaello ed arredata con un grande bancone ligneo e seggi lungo le pareti .Completa la decorazione una statua di terracotta dall'attribuzione incerta raffigurante la Giustizia. Il collegio della Mercanzia, situato nel secondo fondaco a destra del portale maggiore, è rivestito interamente da una decorazione lignea tardogotica.</a:t>
            </a:r>
          </a:p>
          <a:p>
            <a:pPr marL="0" marR="0" lvl="0" indent="0" algn="l" defTabSz="100794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764" b="1" i="0" u="none" strike="noStrike" kern="1200" cap="none" spc="0" baseline="0">
              <a:solidFill>
                <a:srgbClr val="404040"/>
              </a:solidFill>
              <a:uFillTx/>
              <a:latin typeface="Harrington" pitchFamily="82"/>
              <a:cs typeface="Arial"/>
            </a:endParaRPr>
          </a:p>
        </p:txBody>
      </p:sp>
      <p:pic>
        <p:nvPicPr>
          <p:cNvPr id="4" name="Immagine 5" descr="palazzoooo.jpg"/>
          <p:cNvPicPr>
            <a:picLocks noChangeAspect="1"/>
          </p:cNvPicPr>
          <p:nvPr/>
        </p:nvPicPr>
        <p:blipFill>
          <a:blip r:embed="rId2"/>
          <a:stretch>
            <a:fillRect/>
          </a:stretch>
        </p:blipFill>
        <p:spPr>
          <a:xfrm>
            <a:off x="3622861" y="5669773"/>
            <a:ext cx="2677399" cy="1775234"/>
          </a:xfrm>
          <a:prstGeom prst="rect">
            <a:avLst/>
          </a:prstGeom>
          <a:noFill/>
          <a:ln cap="flat">
            <a:noFill/>
          </a:ln>
        </p:spPr>
      </p:pic>
    </p:spTree>
  </p:cSld>
  <p:clrMapOvr>
    <a:masterClrMapping/>
  </p:clrMapOvr>
  <p:transition advTm="61802">
    <p:randomBar dir="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r</p:attrName>
                                        </p:attrNameLst>
                                      </p:cBhvr>
                                      <p:to>
                                        <p:strVal val="-45.0"/>
                                      </p:to>
                                    </p:set>
                                    <p:anim calcmode="lin" valueType="num">
                                      <p:cBhvr>
                                        <p:cTn id="8" dur="455" fill="hold">
                                          <p:stCondLst>
                                            <p:cond delay="455"/>
                                          </p:stCondLst>
                                        </p:cTn>
                                        <p:tgtEl>
                                          <p:spTgt spid="2"/>
                                        </p:tgtEl>
                                        <p:attrNameLst>
                                          <p:attrName>r</p:attrName>
                                        </p:attrNameLst>
                                      </p:cBhvr>
                                      <p:tavLst>
                                        <p:tav tm="0">
                                          <p:val>
                                            <p:strVal val="-45"/>
                                          </p:val>
                                        </p:tav>
                                        <p:tav tm="69900">
                                          <p:val>
                                            <p:strVal val="45"/>
                                          </p:val>
                                        </p:tav>
                                        <p:tav tm="100000">
                                          <p:val>
                                            <p:str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8500"/>
                            </p:stCondLst>
                            <p:childTnLst>
                              <p:par>
                                <p:cTn id="13" presetID="52"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Motion origin="layout" path="M -0.46736 0.92887  C -0.37517 0.88508  -0.02552 0.75279  0.0908 0.66613  C  0.20747 0.57948  0.21649 0.50394  0.23177 0.40825  C 0.24705 0.31256  0.22118 0.15964   0.18264 0.09152  C 0.1441 0.02341  0.03802 0.0  0.0 0.0  ">
                                      <p:cBhvr>
                                        <p:cTn id="15" dur="1000" decel="50000" fill="hold">
                                          <p:stCondLst>
                                            <p:cond delay="0"/>
                                          </p:stCondLst>
                                        </p:cTn>
                                        <p:tgtEl>
                                          <p:spTgt spid="3">
                                            <p:txEl>
                                              <p:pRg st="0" end="0"/>
                                            </p:txEl>
                                          </p:spTgt>
                                        </p:tgtEl>
                                        <p:attrNameLst>
                                          <p:attrName>ppt_x</p:attrName>
                                        </p:attrNameLst>
                                      </p:cBhvr>
                                    </p:animMotion>
                                    <p:animEffect transition="in" filter="fade">
                                      <p:cBhvr>
                                        <p:cTn id="16" dur="1000"/>
                                        <p:tgtEl>
                                          <p:spTgt spid="3">
                                            <p:txEl>
                                              <p:pRg st="0" end="0"/>
                                            </p:txEl>
                                          </p:spTgt>
                                        </p:tgtEl>
                                      </p:cBhvr>
                                    </p:animEffect>
                                  </p:childTnLst>
                                </p:cTn>
                              </p:par>
                            </p:childTnLst>
                          </p:cTn>
                        </p:par>
                        <p:par>
                          <p:cTn id="17" fill="hold">
                            <p:stCondLst>
                              <p:cond delay="9500"/>
                            </p:stCondLst>
                            <p:childTnLst>
                              <p:par>
                                <p:cTn id="18" presetID="8" presetClass="emph" presetSubtype="0" fill="hold" nodeType="afterEffect">
                                  <p:stCondLst>
                                    <p:cond delay="0"/>
                                  </p:stCondLst>
                                  <p:childTnLst>
                                    <p:animRot by="21600000">
                                      <p:cBhvr>
                                        <p:cTn id="1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olo 1"/>
          <p:cNvSpPr txBox="1">
            <a:spLocks noGrp="1"/>
          </p:cNvSpPr>
          <p:nvPr>
            <p:ph type="title"/>
          </p:nvPr>
        </p:nvSpPr>
        <p:spPr>
          <a:xfrm>
            <a:off x="315486" y="314965"/>
            <a:ext cx="9575587" cy="923955"/>
          </a:xfrm>
        </p:spPr>
        <p:txBody>
          <a:bodyPr anchorCtr="1"/>
          <a:lstStyle/>
          <a:p>
            <a:pPr lvl="0" algn="ctr"/>
            <a:r>
              <a:rPr lang="it-IT">
                <a:solidFill>
                  <a:srgbClr val="FF0066"/>
                </a:solidFill>
                <a:latin typeface="Harrington" pitchFamily="82"/>
                <a:hlinkClick r:id="rId2" action="ppaction://hlinkfile"/>
              </a:rPr>
              <a:t>Piazza 4 NOVEMBRE</a:t>
            </a:r>
            <a:endParaRPr lang="it-IT">
              <a:solidFill>
                <a:srgbClr val="FF0066"/>
              </a:solidFill>
              <a:latin typeface="Harrington" pitchFamily="82"/>
            </a:endParaRPr>
          </a:p>
        </p:txBody>
      </p:sp>
      <p:sp>
        <p:nvSpPr>
          <p:cNvPr id="3" name="Segnaposto contenuto 2"/>
          <p:cNvSpPr txBox="1">
            <a:spLocks noGrp="1"/>
          </p:cNvSpPr>
          <p:nvPr>
            <p:ph idx="1"/>
          </p:nvPr>
        </p:nvSpPr>
        <p:spPr>
          <a:xfrm>
            <a:off x="394225" y="1259933"/>
            <a:ext cx="9575587" cy="4252344"/>
          </a:xfrm>
        </p:spPr>
        <p:txBody>
          <a:bodyPr/>
          <a:lstStyle/>
          <a:p>
            <a:pPr lvl="0">
              <a:spcBef>
                <a:spcPts val="400"/>
              </a:spcBef>
              <a:buNone/>
            </a:pPr>
            <a:r>
              <a:rPr lang="it-IT" sz="1764" b="1">
                <a:latin typeface="Harrington" pitchFamily="82"/>
              </a:rPr>
              <a:t>       Piazza IV Novembre è situata nel centro storico di Perugia. L'asimmetrica piazza si apre alla convergenza dei cinque assi viari che strutturano la città medievale e per la sua scenografia ha rappresentato in ogni epoca il luogo privilegiato delle funzioni urbane: qui era collocato l'antico foro e vi sono conservati monumenti connessi all'impianto urbanistico della città etrusco-romana. Nel X secolo la sede episcopale fu trasferita nel nuovo tempio di S.Lorenzo, e la piazza si è qualificata quale spazio rappresentativo del potere politico-religioso, ruolo confermato successivamente dall'insediamento degli edifici del governo comunale. L'assetto attuale è quello definito con la ristrutturazione della Platea Comunis voluta dal Comune e attuata tra il XIII e il XV secolo, secondo un preciso progetto urbano teso a riqualificare l'acropoli cittadina, fulcro della vita collettiva della società comunale. L'intervento si concentrò sull'ampliamento della  Cattedrale di San Lorenzo e sull'edificazione del Palazzo dei priori. La piazza mutò il suo aspetto nel 1591 quando il legato pontificio Domenico Pinelli vi aprì una nuova e più ampia strada di accesso. La scena urbana è caratterizzata dalle naturali pendenze del terreno e sulla piazza si affacciano i maggiori monumenti cittadini.</a:t>
            </a:r>
          </a:p>
          <a:p>
            <a:pPr lvl="0">
              <a:buNone/>
            </a:pPr>
            <a:endParaRPr lang="it-IT"/>
          </a:p>
        </p:txBody>
      </p:sp>
      <p:pic>
        <p:nvPicPr>
          <p:cNvPr id="4" name="Immagine 3" descr="piazza 4 novembre.png"/>
          <p:cNvPicPr>
            <a:picLocks noChangeAspect="1"/>
          </p:cNvPicPr>
          <p:nvPr/>
        </p:nvPicPr>
        <p:blipFill>
          <a:blip r:embed="rId3"/>
          <a:stretch>
            <a:fillRect/>
          </a:stretch>
        </p:blipFill>
        <p:spPr>
          <a:xfrm>
            <a:off x="3780358" y="5512277"/>
            <a:ext cx="2897870" cy="1921419"/>
          </a:xfrm>
          <a:prstGeom prst="rect">
            <a:avLst/>
          </a:prstGeom>
          <a:noFill/>
          <a:ln cap="flat">
            <a:noFill/>
          </a:ln>
        </p:spPr>
      </p:pic>
    </p:spTree>
  </p:cSld>
  <p:clrMapOvr>
    <a:masterClrMapping/>
  </p:clrMapOvr>
  <p:transition advTm="73827">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55"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1500"/>
                            </p:stCondLst>
                            <p:childTnLst>
                              <p:par>
                                <p:cTn id="19" presetID="10"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olo 1"/>
          <p:cNvSpPr txBox="1">
            <a:spLocks noGrp="1"/>
          </p:cNvSpPr>
          <p:nvPr>
            <p:ph type="ctrTitle"/>
          </p:nvPr>
        </p:nvSpPr>
        <p:spPr>
          <a:xfrm>
            <a:off x="2024042" y="2589205"/>
            <a:ext cx="8567635" cy="1620426"/>
          </a:xfrm>
        </p:spPr>
        <p:txBody>
          <a:bodyPr/>
          <a:lstStyle/>
          <a:p>
            <a:pPr lvl="0"/>
            <a:r>
              <a:rPr lang="it-IT" sz="7275" cap="all">
                <a:solidFill>
                  <a:srgbClr val="FE8637"/>
                </a:solidFill>
                <a:effectLst>
                  <a:outerShdw dist="12701" dir="5400000">
                    <a:srgbClr val="FF8019"/>
                  </a:outerShdw>
                </a:effectLst>
                <a:hlinkClick r:id="rId2" action="ppaction://hlinkfile"/>
              </a:rPr>
              <a:t>Gubbio </a:t>
            </a:r>
          </a:p>
        </p:txBody>
      </p:sp>
      <p:sp>
        <p:nvSpPr>
          <p:cNvPr id="3" name="CasellaDiTesto 4">
            <a:hlinkClick r:id="rId3" action="ppaction://hlinksldjump"/>
          </p:cNvPr>
          <p:cNvSpPr txBox="1"/>
          <p:nvPr/>
        </p:nvSpPr>
        <p:spPr>
          <a:xfrm>
            <a:off x="674662" y="763569"/>
            <a:ext cx="3413144" cy="64460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1" i="0" u="none" strike="noStrike" kern="1200" cap="none" spc="0" baseline="0">
                <a:solidFill>
                  <a:srgbClr val="FFFF00"/>
                </a:solidFill>
                <a:uFillTx/>
                <a:latin typeface="Century Schoolbook"/>
              </a:rPr>
              <a:t>geografia</a:t>
            </a:r>
          </a:p>
        </p:txBody>
      </p:sp>
      <p:sp>
        <p:nvSpPr>
          <p:cNvPr id="4" name="CasellaDiTesto 5">
            <a:hlinkClick r:id="rId4" action="ppaction://hlinksldjump"/>
          </p:cNvPr>
          <p:cNvSpPr txBox="1"/>
          <p:nvPr/>
        </p:nvSpPr>
        <p:spPr>
          <a:xfrm>
            <a:off x="2381234" y="5390661"/>
            <a:ext cx="2587510" cy="64460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1" i="0" u="none" strike="noStrike" kern="1200" cap="none" spc="0" baseline="0" dirty="0">
                <a:solidFill>
                  <a:srgbClr val="00FF00"/>
                </a:solidFill>
                <a:uFillTx/>
                <a:latin typeface="Century Schoolbook"/>
              </a:rPr>
              <a:t>curiosità</a:t>
            </a:r>
          </a:p>
        </p:txBody>
      </p:sp>
      <p:sp>
        <p:nvSpPr>
          <p:cNvPr id="5" name="CasellaDiTesto 6">
            <a:hlinkClick r:id="rId5" action="ppaction://hlinksldjump"/>
          </p:cNvPr>
          <p:cNvSpPr txBox="1"/>
          <p:nvPr/>
        </p:nvSpPr>
        <p:spPr>
          <a:xfrm>
            <a:off x="5561352" y="1239825"/>
            <a:ext cx="3288980" cy="6351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1" i="0" u="none" strike="noStrike" kern="1200" cap="none" spc="0" baseline="0" dirty="0">
                <a:solidFill>
                  <a:srgbClr val="FF0000"/>
                </a:solidFill>
                <a:uFillTx/>
                <a:latin typeface="Century Schoolbook"/>
              </a:rPr>
              <a:t>monumenti</a:t>
            </a:r>
          </a:p>
        </p:txBody>
      </p:sp>
      <p:sp>
        <p:nvSpPr>
          <p:cNvPr id="6" name="CasellaDiTesto 7">
            <a:hlinkClick r:id="rId6" action="ppaction://hlinksldjump"/>
          </p:cNvPr>
          <p:cNvSpPr txBox="1"/>
          <p:nvPr/>
        </p:nvSpPr>
        <p:spPr>
          <a:xfrm>
            <a:off x="7104074" y="4970468"/>
            <a:ext cx="2222513" cy="64460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1" i="0" u="none" strike="noStrike" kern="1200" cap="none" spc="0" baseline="0">
                <a:solidFill>
                  <a:srgbClr val="00B0F0"/>
                </a:solidFill>
                <a:uFillTx/>
                <a:latin typeface="Century Schoolbook"/>
              </a:rPr>
              <a:t>storia</a:t>
            </a:r>
          </a:p>
        </p:txBody>
      </p:sp>
      <p:sp>
        <p:nvSpPr>
          <p:cNvPr id="7" name="AutoShape 4" descr="data:image/jpeg;base64,/9j/4AAQSkZJRgABAQAAAQABAAD/2wCEAAkGBxQPDxQQEhQVFBQUFBUVFRQVFRQUFBcUFxQWFhQUFBQYHCggGBwlHBQWITEhJSkrLi4uFx8zODMsNygtLisBCgoKDA0NDg0PFCwZFBkrNywuLDcrLCs3Kys3KyssKysrLCssLCsrLCsrKysrKywsKysrLCsrKysrKywrKysrN//AABEIAFkAhgMBIgACEQEDEQH/xAAYAAEBAQEBAAAAAAAAAAAAAAABAAIDB//EAB0QAQEBAQEAAgMAAAAAAAAAAAARARICMfBRseH/xAAYAQEBAQEBAAAAAAAAAAAAAAAAAQIFA//EABcRAQEBAQAAAAAAAAAAAAAAAAAREgH/2gAMAwEAAhEDEQA/APVYYMLydEnNFVEaoQoFCqgWNaQMUnUirFBuiiw6maqhD6QqVTizRgKkbqoqBpUYhChVSkNVFAFCiixaFoRTUKqKd1D5QHdFGejQVIqoN4maKqRqqsVVFjdVYq3QjVVYqosao0UUIqqKqimgahYqax0qEdKqxTQjfQrNG6JGqqxVRY3RRRQjVW6xVRqN0brFG+kI3Rusb6HQsb3UxvoCxuquWe12VcuyzXPsb7KmXWquXa6KZdOlXLtdFXLr0K576Z6KZdaunLodJWsuvTPTn0N9JVy6bo305dDfRVy69Jw30kq4bz2s9OO/H38NYVqcde1ntyP39hOOna7c8WCTjp0unP8AB/n7wpGt9jplnSrON9jfbnoxGpx06G+3PTnwLznGume2dGizh33U5+0lbj//2Q==">
            <a:hlinkClick r:id="rId7"/>
          </p:cNvPr>
          <p:cNvSpPr/>
          <p:nvPr/>
        </p:nvSpPr>
        <p:spPr>
          <a:xfrm>
            <a:off x="60030" y="-561725"/>
            <a:ext cx="1763923" cy="1175954"/>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Century Schoolbook"/>
            </a:endParaRPr>
          </a:p>
        </p:txBody>
      </p:sp>
      <p:sp>
        <p:nvSpPr>
          <p:cNvPr id="8" name="AutoShape 6" descr="data:image/jpeg;base64,/9j/4AAQSkZJRgABAQAAAQABAAD/2wCEAAkGBxQPDxQQEhQVFBQUFBUVFRQVFRQUFBcUFxQWFhQUFBQYHCggGBwlHBQWITEhJSkrLi4uFx8zODMsNygtLisBCgoKDA0NDg0PFCwZFBkrNywuLDcrLCs3Kys3KyssKysrLCssLCsrLCsrKysrKywsKysrLCsrKysrKywrKysrN//AABEIAFkAhgMBIgACEQEDEQH/xAAYAAEBAQEBAAAAAAAAAAAAAAABAAIDB//EAB0QAQEBAQEAAgMAAAAAAAAAAAARARICMfBRseH/xAAYAQEBAQEBAAAAAAAAAAAAAAAAAQIFA//EABcRAQEBAQAAAAAAAAAAAAAAAAAREgH/2gAMAwEAAhEDEQA/APVYYMLydEnNFVEaoQoFCqgWNaQMUnUirFBuiiw6maqhD6QqVTizRgKkbqoqBpUYhChVSkNVFAFCiixaFoRTUKqKd1D5QHdFGejQVIqoN4maKqRqqsVVFjdVYq3QjVVYqosao0UUIqqKqimgahYqax0qEdKqxTQjfQrNG6JGqqxVRY3RRRQjVW6xVRqN0brFG+kI3Rusb6HQsb3UxvoCxuquWe12VcuyzXPsb7KmXWquXa6KZdOlXLtdFXLr0K576Z6KZdaunLodJWsuvTPTn0N9JVy6bo305dDfRVy69Jw30kq4bz2s9OO/H38NYVqcde1ntyP39hOOna7c8WCTjp0unP8AB/n7wpGt9jplnSrON9jfbnoxGpx06G+3PTnwLznGume2dGizh33U5+0lbj//2Q==">
            <a:hlinkClick r:id="rId7"/>
          </p:cNvPr>
          <p:cNvSpPr/>
          <p:nvPr/>
        </p:nvSpPr>
        <p:spPr>
          <a:xfrm>
            <a:off x="60030" y="-561725"/>
            <a:ext cx="1763923" cy="1175954"/>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Century Schoolbook"/>
            </a:endParaRPr>
          </a:p>
        </p:txBody>
      </p:sp>
      <p:sp>
        <p:nvSpPr>
          <p:cNvPr id="9" name="AutoShape 8" descr="data:image/jpeg;base64,/9j/4AAQSkZJRgABAQAAAQABAAD/2wCEAAkGBxQPDxQQEhQVFBQUFBUVFRQVFRQUFBcUFxQWFhQUFBQYHCggGBwlHBQWITEhJSkrLi4uFx8zODMsNygtLisBCgoKDA0NDg0PFCwZFBkrNywuLDcrLCs3Kys3KyssKysrLCssLCsrLCsrKysrKywsKysrLCsrKysrKywrKysrN//AABEIAFkAhgMBIgACEQEDEQH/xAAYAAEBAQEBAAAAAAAAAAAAAAABAAIDB//EAB0QAQEBAQEAAgMAAAAAAAAAAAARARICMfBRseH/xAAYAQEBAQEBAAAAAAAAAAAAAAAAAQIFA//EABcRAQEBAQAAAAAAAAAAAAAAAAAREgH/2gAMAwEAAhEDEQA/APVYYMLydEnNFVEaoQoFCqgWNaQMUnUirFBuiiw6maqhD6QqVTizRgKkbqoqBpUYhChVSkNVFAFCiixaFoRTUKqKd1D5QHdFGejQVIqoN4maKqRqqsVVFjdVYq3QjVVYqosao0UUIqqKqimgahYqax0qEdKqxTQjfQrNG6JGqqxVRY3RRRQjVW6xVRqN0brFG+kI3Rusb6HQsb3UxvoCxuquWe12VcuyzXPsb7KmXWquXa6KZdOlXLtdFXLr0K576Z6KZdaunLodJWsuvTPTn0N9JVy6bo305dDfRVy69Jw30kq4bz2s9OO/H38NYVqcde1ntyP39hOOna7c8WCTjp0unP8AB/n7wpGt9jplnSrON9jfbnoxGpx06G+3PTnwLznGume2dGizh33U5+0lbj//2Q==">
            <a:hlinkClick r:id="rId7"/>
          </p:cNvPr>
          <p:cNvSpPr/>
          <p:nvPr/>
        </p:nvSpPr>
        <p:spPr>
          <a:xfrm>
            <a:off x="60030" y="-561725"/>
            <a:ext cx="1763923" cy="1175954"/>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Century Schoolbook"/>
            </a:endParaRPr>
          </a:p>
        </p:txBody>
      </p:sp>
      <p:sp>
        <p:nvSpPr>
          <p:cNvPr id="10" name="AutoShape 10" descr="data:image/jpeg;base64,/9j/4AAQSkZJRgABAQAAAQABAAD/2wCEAAkGBxQPDxQQEhQVFBQUFBUVFRQVFRQUFBcUFxQWFhQUFBQYHCggGBwlHBQWITEhJSkrLi4uFx8zODMsNygtLisBCgoKDA0NDg0PFCwZFBkrNywuLDcrLCs3Kys3KyssKysrLCssLCsrLCsrKysrKywsKysrLCsrKysrKywrKysrN//AABEIAFkAhgMBIgACEQEDEQH/xAAYAAEBAQEBAAAAAAAAAAAAAAABAAIDB//EAB0QAQEBAQEAAgMAAAAAAAAAAAARARICMfBRseH/xAAYAQEBAQEBAAAAAAAAAAAAAAAAAQIFA//EABcRAQEBAQAAAAAAAAAAAAAAAAAREgH/2gAMAwEAAhEDEQA/APVYYMLydEnNFVEaoQoFCqgWNaQMUnUirFBuiiw6maqhD6QqVTizRgKkbqoqBpUYhChVSkNVFAFCiixaFoRTUKqKd1D5QHdFGejQVIqoN4maKqRqqsVVFjdVYq3QjVVYqosao0UUIqqKqimgahYqax0qEdKqxTQjfQrNG6JGqqxVRY3RRRQjVW6xVRqN0brFG+kI3Rusb6HQsb3UxvoCxuquWe12VcuyzXPsb7KmXWquXa6KZdOlXLtdFXLr0K576Z6KZdaunLodJWsuvTPTn0N9JVy6bo305dDfRVy69Jw30kq4bz2s9OO/H38NYVqcde1ntyP39hOOna7c8WCTjp0unP8AB/n7wpGt9jplnSrON9jfbnoxGpx06G+3PTnwLznGume2dGizh33U5+0lbj//2Q==">
            <a:hlinkClick r:id="rId7"/>
          </p:cNvPr>
          <p:cNvSpPr/>
          <p:nvPr/>
        </p:nvSpPr>
        <p:spPr>
          <a:xfrm>
            <a:off x="60030" y="-561725"/>
            <a:ext cx="1763923" cy="1175954"/>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Century Schoolbook"/>
            </a:endParaRPr>
          </a:p>
        </p:txBody>
      </p:sp>
    </p:spTree>
  </p:cSld>
  <p:clrMapOvr>
    <a:masterClrMapping/>
  </p:clrMapOvr>
  <p:transition advTm="9231">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r</p:attrName>
                                        </p:attrNameLst>
                                      </p:cBhvr>
                                      <p:to>
                                        <p:strVal val="-45.0"/>
                                      </p:to>
                                    </p:set>
                                    <p:anim calcmode="lin" valueType="num">
                                      <p:cBhvr>
                                        <p:cTn id="8" dur="455" fill="hold">
                                          <p:stCondLst>
                                            <p:cond delay="455"/>
                                          </p:stCondLst>
                                        </p:cTn>
                                        <p:tgtEl>
                                          <p:spTgt spid="2"/>
                                        </p:tgtEl>
                                        <p:attrNameLst>
                                          <p:attrName>r</p:attrName>
                                        </p:attrNameLst>
                                      </p:cBhvr>
                                      <p:tavLst>
                                        <p:tav tm="0">
                                          <p:val>
                                            <p:strVal val="-45"/>
                                          </p:val>
                                        </p:tav>
                                        <p:tav tm="69900">
                                          <p:val>
                                            <p:strVal val="45"/>
                                          </p:val>
                                        </p:tav>
                                        <p:tav tm="100000">
                                          <p:val>
                                            <p:str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
                            </p:stCondLst>
                            <p:childTnLst>
                              <p:par>
                                <p:cTn id="13" presetID="3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r</p:attrName>
                                        </p:attrNameLst>
                                      </p:cBhvr>
                                      <p:tavLst>
                                        <p:tav tm="0">
                                          <p:val>
                                            <p:strVal val="-90"/>
                                          </p:val>
                                        </p:tav>
                                        <p:tav tm="100000">
                                          <p:val>
                                            <p:str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1" fill="hold">
                            <p:stCondLst>
                              <p:cond delay="4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p:cBhvr>
                                        <p:cTn id="24" dur="500" autoRev="1" fill="hold">
                                          <p:stCondLst>
                                            <p:cond delay="0"/>
                                          </p:stCondLst>
                                        </p:cTn>
                                        <p:tgtEl>
                                          <p:spTgt spid="5"/>
                                        </p:tgtEl>
                                        <p:attrNameLst>
                                          <p:attrName>ppt_w</p:attrName>
                                        </p:attrNameLst>
                                      </p:cBhvr>
                                    </p:anim>
                                    <p:anim by="(#ppt_w*0.50)" calcmode="lin">
                                      <p:cBhvr>
                                        <p:cTn id="25" dur="500" decel="50000" autoRev="1" fill="hold">
                                          <p:stCondLst>
                                            <p:cond delay="0"/>
                                          </p:stCondLst>
                                        </p:cTn>
                                        <p:tgtEl>
                                          <p:spTgt spid="5"/>
                                        </p:tgtEl>
                                        <p:attrNameLst>
                                          <p:attrName>ppt_x</p:attrName>
                                        </p:attrNameLst>
                                      </p:cBhvr>
                                    </p:anim>
                                    <p:anim from="(-#ppt_h/2)" to="(#ppt_y)" calcmode="lin">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childTnLst>
                          </p:cTn>
                        </p:par>
                        <p:par>
                          <p:cTn id="28" fill="hold">
                            <p:stCondLst>
                              <p:cond delay="63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68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gtEl>
                                        <p:attrNameLst>
                                          <p:attrName>ppt_y</p:attrName>
                                        </p:attrNameLst>
                                      </p:cBhvr>
                                      <p:tavLst>
                                        <p:tav tm="0">
                                          <p:val>
                                            <p:strVal val="#ppt_y"/>
                                          </p:val>
                                        </p:tav>
                                        <p:tav tm="100000">
                                          <p:val>
                                            <p:strVal val="#ppt_y"/>
                                          </p:val>
                                        </p:tav>
                                      </p:tavLst>
                                    </p:anim>
                                    <p:anim calcmode="lin" valueType="num">
                                      <p:cBhvr>
                                        <p:cTn id="3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726472"/>
            <a:ext cx="9072567" cy="923525"/>
          </a:xfrm>
        </p:spPr>
        <p:txBody>
          <a:bodyPr>
            <a:spAutoFit/>
          </a:bodyPr>
          <a:lstStyle/>
          <a:p>
            <a:pPr lvl="0"/>
            <a:r>
              <a:rPr lang="it-IT" sz="5400">
                <a:solidFill>
                  <a:srgbClr val="FF0000"/>
                </a:solidFill>
              </a:rPr>
              <a:t>UMBRIA</a:t>
            </a:r>
          </a:p>
        </p:txBody>
      </p:sp>
      <p:sp>
        <p:nvSpPr>
          <p:cNvPr id="3" name="Sottotitolo 2"/>
          <p:cNvSpPr txBox="1">
            <a:spLocks noGrp="1"/>
          </p:cNvSpPr>
          <p:nvPr>
            <p:ph type="subTitle" idx="4294967295"/>
          </p:nvPr>
        </p:nvSpPr>
        <p:spPr>
          <a:xfrm>
            <a:off x="576264" y="2314968"/>
            <a:ext cx="8496303" cy="3349282"/>
          </a:xfrm>
        </p:spPr>
        <p:txBody>
          <a:bodyPr anchor="ctr">
            <a:spAutoFit/>
          </a:bodyPr>
          <a:lstStyle/>
          <a:p>
            <a:pPr marL="215981" lvl="0" indent="-215981" algn="just"/>
            <a:r>
              <a:rPr lang="it-IT">
                <a:latin typeface="Tempus Sans ITC" pitchFamily="82"/>
              </a:rPr>
              <a:t>  L'Umbria è una regione dell'Italia centrale di 830.000 abitanti circa, posta nel cuore della penisola italiana. Con una superficie di 8.456 km² dei quali 6.334 sono della provincia di Perugia, i restanti 2.122 appartengono alla provincia di Terni. L'Umbria è l'unica regione non situata ai confini politici o marittimi della nazione ed è l'unica regione dell'Italia peninsulare non bagnata dal mare. I fiumi sono: il Tevere, il Chiascio, il Nera, il Corno e il Topino; i laghi invece: il Trasimeno, e il Piediluco. Inoltre l'Umbria è famosa per le Cascate delle Marmore. Il capoluogo regionale è Perugia.</a:t>
            </a:r>
          </a:p>
        </p:txBody>
      </p:sp>
    </p:spTree>
  </p:cSld>
  <p:clrMapOvr>
    <a:masterClrMapping/>
  </p:clrMapOvr>
  <mc:AlternateContent xmlns:mc="http://schemas.openxmlformats.org/markup-compatibility/2006">
    <mc:Choice xmlns:p14="http://schemas.microsoft.com/office/powerpoint/2010/main" Requires="p14">
      <p:transition spd="slow" p14:dur="2000" advTm="43846"/>
    </mc:Choice>
    <mc:Fallback>
      <p:transition spd="slow" advTm="43846"/>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out)">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b="1" dirty="0">
                <a:solidFill>
                  <a:srgbClr val="FFFF00"/>
                </a:solidFill>
                <a:hlinkClick r:id="rId2" action="ppaction://hlinksldjump"/>
              </a:rPr>
              <a:t>geografia</a:t>
            </a:r>
            <a:endParaRPr lang="it-IT" b="1" dirty="0">
              <a:solidFill>
                <a:srgbClr val="FFFF00"/>
              </a:solidFill>
            </a:endParaRPr>
          </a:p>
        </p:txBody>
      </p:sp>
      <p:sp>
        <p:nvSpPr>
          <p:cNvPr id="3" name="Segnaposto contenuto 2"/>
          <p:cNvSpPr txBox="1">
            <a:spLocks noGrp="1"/>
          </p:cNvSpPr>
          <p:nvPr>
            <p:ph idx="1"/>
          </p:nvPr>
        </p:nvSpPr>
        <p:spPr>
          <a:xfrm>
            <a:off x="385420" y="1874820"/>
            <a:ext cx="9071606" cy="4989039"/>
          </a:xfrm>
        </p:spPr>
        <p:txBody>
          <a:bodyPr/>
          <a:lstStyle/>
          <a:p>
            <a:pPr lvl="0">
              <a:buNone/>
            </a:pPr>
            <a:r>
              <a:rPr lang="it-IT" b="1">
                <a:latin typeface="Bradley Hand ITC" pitchFamily="66"/>
              </a:rPr>
              <a:t>Il territorio comunale è prevalentemente montuoso e collinare.</a:t>
            </a:r>
          </a:p>
          <a:p>
            <a:pPr lvl="0">
              <a:buNone/>
            </a:pPr>
            <a:r>
              <a:rPr lang="it-IT" b="1">
                <a:latin typeface="Bradley Hand ITC" pitchFamily="66"/>
              </a:rPr>
              <a:t>La città è posizionata alle falde del monte Ingino ed è</a:t>
            </a:r>
          </a:p>
          <a:p>
            <a:pPr lvl="0">
              <a:buNone/>
            </a:pPr>
            <a:r>
              <a:rPr lang="it-IT" b="1">
                <a:latin typeface="Bradley Hand ITC" pitchFamily="66"/>
              </a:rPr>
              <a:t>attraversata dal torrente Camignano. </a:t>
            </a:r>
          </a:p>
          <a:p>
            <a:pPr lvl="0">
              <a:buNone/>
            </a:pPr>
            <a:r>
              <a:rPr lang="it-IT" b="1">
                <a:latin typeface="Bradley Hand ITC" pitchFamily="66"/>
              </a:rPr>
              <a:t>Il clima</a:t>
            </a:r>
          </a:p>
          <a:p>
            <a:pPr lvl="0">
              <a:buNone/>
            </a:pPr>
            <a:r>
              <a:rPr lang="it-IT" b="1">
                <a:latin typeface="Bradley Hand ITC" pitchFamily="66"/>
              </a:rPr>
              <a:t>L'inverno ha delle variazioni fra il freddo e il mite con</a:t>
            </a:r>
          </a:p>
          <a:p>
            <a:pPr lvl="0">
              <a:buNone/>
            </a:pPr>
            <a:r>
              <a:rPr lang="it-IT" b="1">
                <a:latin typeface="Bradley Hand ITC" pitchFamily="66"/>
              </a:rPr>
              <a:t>prevalenza di rigido a causa dell'influenza del vicino </a:t>
            </a:r>
          </a:p>
          <a:p>
            <a:pPr lvl="0">
              <a:buNone/>
            </a:pPr>
            <a:r>
              <a:rPr lang="it-IT" b="1">
                <a:latin typeface="Bradley Hand ITC" pitchFamily="66"/>
              </a:rPr>
              <a:t>Appennino e le precipitazioni sono anche di carattere nevoso.</a:t>
            </a:r>
          </a:p>
          <a:p>
            <a:pPr lvl="0">
              <a:buNone/>
            </a:pPr>
            <a:r>
              <a:rPr lang="it-IT" b="1">
                <a:latin typeface="Bradley Hand ITC" pitchFamily="66"/>
              </a:rPr>
              <a:t>L'estate è invece calda ma ventilata, con piogge scarse.</a:t>
            </a:r>
          </a:p>
          <a:p>
            <a:pPr lvl="0">
              <a:buNone/>
            </a:pPr>
            <a:endParaRPr lang="it-IT" sz="2205">
              <a:latin typeface="Adobe Caslon Pro Bold" pitchFamily="18"/>
            </a:endParaRPr>
          </a:p>
        </p:txBody>
      </p:sp>
    </p:spTree>
  </p:cSld>
  <p:clrMapOvr>
    <a:masterClrMapping/>
  </p:clrMapOvr>
  <p:transition advTm="16271">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1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1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b="1">
                <a:solidFill>
                  <a:srgbClr val="00B0F0"/>
                </a:solidFill>
                <a:hlinkClick r:id="rId2" action="ppaction://hlinksldjump"/>
              </a:rPr>
              <a:t>storia</a:t>
            </a:r>
            <a:endParaRPr lang="it-IT" b="1">
              <a:solidFill>
                <a:srgbClr val="00B0F0"/>
              </a:solidFill>
            </a:endParaRPr>
          </a:p>
        </p:txBody>
      </p:sp>
      <p:sp>
        <p:nvSpPr>
          <p:cNvPr id="3" name="Segnaposto contenuto 2"/>
          <p:cNvSpPr txBox="1">
            <a:spLocks noGrp="1"/>
          </p:cNvSpPr>
          <p:nvPr>
            <p:ph idx="1"/>
          </p:nvPr>
        </p:nvSpPr>
        <p:spPr>
          <a:xfrm>
            <a:off x="515904" y="1874821"/>
            <a:ext cx="9071606" cy="3730651"/>
          </a:xfrm>
        </p:spPr>
        <p:txBody>
          <a:bodyPr/>
          <a:lstStyle/>
          <a:p>
            <a:pPr lvl="0">
              <a:buNone/>
            </a:pPr>
            <a:r>
              <a:rPr lang="it-IT" sz="2866" b="1">
                <a:latin typeface="Bradley Hand ITC" pitchFamily="66"/>
              </a:rPr>
              <a:t>    Le prime forme di insediamento nel territorio eugubino sono da collocarsi già nel paleolitico. Resti di un villaggio di età neolitica sono stati trovati in località San Marco. Nell'età del bronzo un abitato si sviluppò per più secoli sul soprastante monte Ingino; le relative tombe, scoperte limitatamente all'età del bronzo finale, si trovavano nell'area successivamente occupata dal centro storico.</a:t>
            </a:r>
          </a:p>
          <a:p>
            <a:pPr lvl="0">
              <a:buNone/>
            </a:pPr>
            <a:endParaRPr lang="it-IT" b="1">
              <a:latin typeface="Bradley Hand ITC" pitchFamily="66"/>
            </a:endParaRPr>
          </a:p>
          <a:p>
            <a:pPr lvl="0">
              <a:buNone/>
            </a:pPr>
            <a:endParaRPr lang="it-IT" b="1">
              <a:latin typeface="Bradley Hand ITC" pitchFamily="66"/>
            </a:endParaRPr>
          </a:p>
        </p:txBody>
      </p:sp>
      <p:sp>
        <p:nvSpPr>
          <p:cNvPr id="4" name="CasellaDiTesto 3">
            <a:hlinkClick r:id="rId3" action="ppaction://hlinksldjump"/>
          </p:cNvPr>
          <p:cNvSpPr txBox="1"/>
          <p:nvPr/>
        </p:nvSpPr>
        <p:spPr>
          <a:xfrm>
            <a:off x="6151571" y="366692"/>
            <a:ext cx="3095646" cy="4995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46" b="1" i="0" u="none" strike="noStrike" kern="1200" cap="none" spc="0" baseline="0">
                <a:solidFill>
                  <a:srgbClr val="000000"/>
                </a:solidFill>
                <a:uFillTx/>
                <a:latin typeface="Bradley Hand ITC" pitchFamily="66"/>
              </a:rPr>
              <a:t>Tavole egubine</a:t>
            </a:r>
          </a:p>
        </p:txBody>
      </p:sp>
      <p:sp>
        <p:nvSpPr>
          <p:cNvPr id="5" name="Rettangolo 4"/>
          <p:cNvSpPr/>
          <p:nvPr/>
        </p:nvSpPr>
        <p:spPr>
          <a:xfrm>
            <a:off x="754032" y="5446724"/>
            <a:ext cx="7858170" cy="14153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66" b="1" i="0" u="none" strike="noStrike" kern="1200" cap="none" spc="0" baseline="0">
                <a:solidFill>
                  <a:srgbClr val="000000"/>
                </a:solidFill>
                <a:uFillTx/>
                <a:latin typeface="Bradley Hand ITC" pitchFamily="66"/>
              </a:rPr>
              <a:t>Nel periodo romano Gubbio fu una città umbra con il nome di </a:t>
            </a:r>
            <a:r>
              <a:rPr lang="it-IT" sz="2866" b="1" i="1" u="none" strike="noStrike" kern="1200" cap="none" spc="0" baseline="0">
                <a:solidFill>
                  <a:srgbClr val="000000"/>
                </a:solidFill>
                <a:uFillTx/>
                <a:latin typeface="Bradley Hand ITC" pitchFamily="66"/>
              </a:rPr>
              <a:t>Ikuvium</a:t>
            </a:r>
            <a:r>
              <a:rPr lang="it-IT" sz="2866" b="1" i="0" u="none" strike="noStrike" kern="1200" cap="none" spc="0" baseline="0">
                <a:solidFill>
                  <a:srgbClr val="000000"/>
                </a:solidFill>
                <a:uFillTx/>
                <a:latin typeface="Bradley Hand ITC" pitchFamily="66"/>
              </a:rPr>
              <a:t> o </a:t>
            </a:r>
            <a:r>
              <a:rPr lang="it-IT" sz="2866" b="1" i="1" u="none" strike="noStrike" kern="1200" cap="none" spc="0" baseline="0">
                <a:solidFill>
                  <a:srgbClr val="000000"/>
                </a:solidFill>
                <a:uFillTx/>
                <a:latin typeface="Bradley Hand ITC" pitchFamily="66"/>
              </a:rPr>
              <a:t>Iguvium</a:t>
            </a:r>
            <a:r>
              <a:rPr lang="it-IT" sz="2866" b="1" i="0" u="none" strike="noStrike" kern="1200" cap="none" spc="0" baseline="0">
                <a:solidFill>
                  <a:srgbClr val="000000"/>
                </a:solidFill>
                <a:uFillTx/>
                <a:latin typeface="Bradley Hand ITC" pitchFamily="66"/>
              </a:rPr>
              <a:t>, posta sulle vie di comunicazione tra il Tirreno e l‘Adriatico. </a:t>
            </a:r>
          </a:p>
        </p:txBody>
      </p:sp>
    </p:spTree>
  </p:cSld>
  <p:clrMapOvr>
    <a:masterClrMapping/>
  </p:clrMapOvr>
  <p:transition advTm="20793">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2"/>
                                        </p:tgtEl>
                                      </p:cBhvr>
                                    </p:animEffect>
                                  </p:childTnLst>
                                </p:cTn>
                              </p:par>
                            </p:childTnLst>
                          </p:cTn>
                        </p:par>
                        <p:par>
                          <p:cTn id="12" fill="hold">
                            <p:stCondLst>
                              <p:cond delay="750"/>
                            </p:stCondLst>
                            <p:childTnLst>
                              <p:par>
                                <p:cTn id="13" presetID="34"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p:cBhvr>
                                        <p:cTn id="15" dur="600" fill="hold">
                                          <p:stCondLst>
                                            <p:cond delay="0"/>
                                          </p:stCondLst>
                                        </p:cTn>
                                        <p:tgtEl>
                                          <p:spTgt spid="3">
                                            <p:txEl>
                                              <p:pRg st="0" end="0"/>
                                            </p:txEl>
                                          </p:spTgt>
                                        </p:tgtEl>
                                        <p:attrNameLst>
                                          <p:attrName>ppt_x</p:attrName>
                                        </p:attrNameLst>
                                      </p:cBhvr>
                                    </p:anim>
                                    <p:anim from="0" to="-1.0" calcmode="lin">
                                      <p:cBhvr>
                                        <p:cTn id="16" dur="200" decel="50000" autoRev="1" fill="hold">
                                          <p:stCondLst>
                                            <p:cond delay="600"/>
                                          </p:stCondLst>
                                        </p:cTn>
                                        <p:tgtEl>
                                          <p:spTgt spid="3">
                                            <p:txEl>
                                              <p:pRg st="0" end="0"/>
                                            </p:txEl>
                                          </p:spTgt>
                                        </p:tgtEl>
                                        <p:attrNameLst>
                                          <p:attrName>xshear</p:attrName>
                                        </p:attrNameLst>
                                      </p:cBhvr>
                                    </p:anim>
                                    <p:anim by="(#ppt_h/3+#ppt_w*0.1)" calcmode="lin">
                                      <p:cBhvr>
                                        <p:cTn id="17" dur="200" decel="100000" autoRev="1" fill="hold">
                                          <p:stCondLst>
                                            <p:cond delay="600"/>
                                          </p:stCondLst>
                                        </p:cTn>
                                        <p:tgtEl>
                                          <p:spTgt spid="3">
                                            <p:txEl>
                                              <p:pRg st="0" end="0"/>
                                            </p:txEl>
                                          </p:spTgt>
                                        </p:tgtEl>
                                        <p:attrNameLst>
                                          <p:attrName>ppt_x</p:attrName>
                                        </p:attrNameLst>
                                      </p:cBhvr>
                                    </p:anim>
                                  </p:childTnLst>
                                </p:cTn>
                              </p:par>
                            </p:childTnLst>
                          </p:cTn>
                        </p:par>
                        <p:par>
                          <p:cTn id="18" fill="hold">
                            <p:stCondLst>
                              <p:cond delay="1750"/>
                            </p:stCondLst>
                            <p:childTnLst>
                              <p:par>
                                <p:cTn id="19" presetID="40" presetClass="entr" presetSubtype="0" fill="hold" grpId="0" nodeType="after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1"/>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ettangolo 4">
            <a:hlinkClick r:id="rId3" action="ppaction://hlinksldjump"/>
          </p:cNvPr>
          <p:cNvSpPr/>
          <p:nvPr/>
        </p:nvSpPr>
        <p:spPr>
          <a:xfrm>
            <a:off x="2263789" y="366692"/>
            <a:ext cx="6245278" cy="1017736"/>
          </a:xfrm>
          <a:prstGeom prst="rect">
            <a:avLst/>
          </a:prstGeom>
          <a:noFill/>
          <a:ln cap="flat">
            <a:noFill/>
            <a:prstDash val="solid"/>
          </a:ln>
        </p:spPr>
        <p:txBody>
          <a:bodyPr vert="horz" wrap="none" lIns="100794" tIns="50401" rIns="100794" bIns="50401"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952" b="1" i="0" u="none" strike="noStrike" kern="1200" cap="none" spc="0" baseline="0" dirty="0">
                <a:solidFill>
                  <a:srgbClr val="FFFCFC"/>
                </a:solidFill>
                <a:effectLst>
                  <a:innerShdw blurRad="63500" dist="50800" dir="13500000">
                    <a:prstClr val="black">
                      <a:alpha val="50000"/>
                    </a:prstClr>
                  </a:innerShdw>
                </a:effectLst>
                <a:uFillTx/>
                <a:latin typeface="Tempus Sans ITC" pitchFamily="82"/>
                <a:hlinkClick r:id="rId4" action="ppaction://hlinksldjump"/>
              </a:rPr>
              <a:t>Le tavole eugubine</a:t>
            </a:r>
            <a:endParaRPr lang="it-IT" sz="5952" b="1" i="0" u="none" strike="noStrike" kern="1200" cap="none" spc="0" baseline="0" dirty="0">
              <a:solidFill>
                <a:srgbClr val="FFFCFC"/>
              </a:solidFill>
              <a:effectLst>
                <a:innerShdw blurRad="63500" dist="50800" dir="13500000">
                  <a:prstClr val="black">
                    <a:alpha val="50000"/>
                  </a:prstClr>
                </a:innerShdw>
              </a:effectLst>
              <a:uFillTx/>
              <a:latin typeface="Tempus Sans ITC" pitchFamily="82"/>
            </a:endParaRPr>
          </a:p>
        </p:txBody>
      </p:sp>
      <p:sp>
        <p:nvSpPr>
          <p:cNvPr id="3" name="AutoShape 2" descr="Risultati immagini per le tavole eugubine"/>
          <p:cNvSpPr/>
          <p:nvPr/>
        </p:nvSpPr>
        <p:spPr>
          <a:xfrm>
            <a:off x="172016" y="-159242"/>
            <a:ext cx="335987" cy="335987"/>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Century Schoolbook"/>
            </a:endParaRPr>
          </a:p>
        </p:txBody>
      </p:sp>
      <p:pic>
        <p:nvPicPr>
          <p:cNvPr id="4" name="Picture 3"/>
          <p:cNvPicPr>
            <a:picLocks noChangeAspect="1"/>
          </p:cNvPicPr>
          <p:nvPr/>
        </p:nvPicPr>
        <p:blipFill>
          <a:blip r:embed="rId5"/>
          <a:srcRect/>
          <a:stretch>
            <a:fillRect/>
          </a:stretch>
        </p:blipFill>
        <p:spPr>
          <a:xfrm>
            <a:off x="2262170" y="1716072"/>
            <a:ext cx="5462579" cy="5476908"/>
          </a:xfrm>
          <a:prstGeom prst="rect">
            <a:avLst/>
          </a:prstGeom>
          <a:noFill/>
          <a:ln cap="flat">
            <a:noFill/>
          </a:ln>
        </p:spPr>
      </p:pic>
    </p:spTree>
    <p:custDataLst>
      <p:tags r:id="rId1"/>
    </p:custDataLst>
  </p:cSld>
  <p:clrMapOvr>
    <a:masterClrMapping/>
  </p:clrMapOvr>
  <p:transition spd="slow" advTm="8784">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p:cBhvr>
                                        <p:cTn id="7" dur="500" autoRev="1" fill="hold">
                                          <p:stCondLst>
                                            <p:cond delay="0"/>
                                          </p:stCondLst>
                                        </p:cTn>
                                        <p:tgtEl>
                                          <p:spTgt spid="2"/>
                                        </p:tgtEl>
                                        <p:attrNameLst>
                                          <p:attrName>ppt_w</p:attrName>
                                        </p:attrNameLst>
                                      </p:cBhvr>
                                    </p:anim>
                                    <p:anim by="(#ppt_w*0.50)" calcmode="lin">
                                      <p:cBhvr>
                                        <p:cTn id="8" dur="500" decel="50000" autoRev="1" fill="hold">
                                          <p:stCondLst>
                                            <p:cond delay="0"/>
                                          </p:stCondLst>
                                        </p:cTn>
                                        <p:tgtEl>
                                          <p:spTgt spid="2"/>
                                        </p:tgtEl>
                                        <p:attrNameLst>
                                          <p:attrName>ppt_x</p:attrName>
                                        </p:attrNameLst>
                                      </p:cBhvr>
                                    </p:anim>
                                    <p:anim from="(-#ppt_h/2)" to="(#ppt_y)" calcmode="lin">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500"/>
                            </p:stCondLst>
                            <p:childTnLst>
                              <p:par>
                                <p:cTn id="12" presetID="26"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p:stCondLst>
                                            <p:cond delay="0"/>
                                          </p:stCondLst>
                                        </p:cTn>
                                        <p:tgtEl>
                                          <p:spTgt spid="4"/>
                                        </p:tgtEl>
                                        <p:attrNameLst>
                                          <p:attrName>ppt_y</p:attrName>
                                        </p:attrNameLst>
                                      </p:cBhvr>
                                      <p:tavLst>
                                        <p:tav tm="0" fmla="#ppt_y-sin(pi*$)/3">
                                          <p:val>
                                            <p:strVal val="0,5"/>
                                          </p:val>
                                        </p:tav>
                                        <p:tav tm="100000">
                                          <p:val>
                                            <p:strVal val="1"/>
                                          </p:val>
                                        </p:tav>
                                      </p:tavLst>
                                    </p:anim>
                                    <p:anim calcmode="lin" valueType="num">
                                      <p:cBhvr>
                                        <p:cTn id="17" dur="664">
                                          <p:stCondLst>
                                            <p:cond delay="664"/>
                                          </p:stCondLst>
                                        </p:cTn>
                                        <p:tgtEl>
                                          <p:spTgt spid="4"/>
                                        </p:tgtEl>
                                        <p:attrNameLst>
                                          <p:attrName>ppt_y</p:attrName>
                                        </p:attrNameLst>
                                      </p:cBhvr>
                                      <p:tavLst>
                                        <p:tav tm="0" fmla="#ppt_y-sin(pi*$)/9">
                                          <p:val>
                                            <p:strVal val="0"/>
                                          </p:val>
                                        </p:tav>
                                        <p:tav tm="100000">
                                          <p:val>
                                            <p:strVal val="1"/>
                                          </p:val>
                                        </p:tav>
                                      </p:tavLst>
                                    </p:anim>
                                    <p:anim calcmode="lin" valueType="num">
                                      <p:cBhvr>
                                        <p:cTn id="18" dur="332">
                                          <p:stCondLst>
                                            <p:cond delay="1324"/>
                                          </p:stCondLst>
                                        </p:cTn>
                                        <p:tgtEl>
                                          <p:spTgt spid="4"/>
                                        </p:tgtEl>
                                        <p:attrNameLst>
                                          <p:attrName>ppt_y</p:attrName>
                                        </p:attrNameLst>
                                      </p:cBhvr>
                                      <p:tavLst>
                                        <p:tav tm="0" fmla="#ppt_y-sin(pi*$)/27">
                                          <p:val>
                                            <p:strVal val="0"/>
                                          </p:val>
                                        </p:tav>
                                        <p:tav tm="100000">
                                          <p:val>
                                            <p:strVal val="1"/>
                                          </p:val>
                                        </p:tav>
                                      </p:tavLst>
                                    </p:anim>
                                    <p:anim calcmode="lin" valueType="num">
                                      <p:cBhvr>
                                        <p:cTn id="19" dur="164">
                                          <p:stCondLst>
                                            <p:cond delay="1656"/>
                                          </p:stCondLst>
                                        </p:cTn>
                                        <p:tgtEl>
                                          <p:spTgt spid="4"/>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olo 1"/>
          <p:cNvSpPr txBox="1">
            <a:spLocks noGrp="1"/>
          </p:cNvSpPr>
          <p:nvPr>
            <p:ph type="title"/>
          </p:nvPr>
        </p:nvSpPr>
        <p:spPr>
          <a:xfrm>
            <a:off x="357155" y="0"/>
            <a:ext cx="9071606" cy="1259942"/>
          </a:xfrm>
        </p:spPr>
        <p:txBody>
          <a:bodyPr/>
          <a:lstStyle/>
          <a:p>
            <a:pPr lvl="0"/>
            <a:r>
              <a:rPr lang="it-IT" b="1">
                <a:solidFill>
                  <a:srgbClr val="00FF00"/>
                </a:solidFill>
                <a:hlinkClick r:id="rId2" action="ppaction://hlinksldjump"/>
              </a:rPr>
              <a:t>Curiosità </a:t>
            </a:r>
            <a:endParaRPr lang="it-IT" b="1">
              <a:solidFill>
                <a:srgbClr val="00FF00"/>
              </a:solidFill>
            </a:endParaRPr>
          </a:p>
        </p:txBody>
      </p:sp>
      <p:sp>
        <p:nvSpPr>
          <p:cNvPr id="3" name="Segnaposto contenuto 2"/>
          <p:cNvSpPr txBox="1">
            <a:spLocks noGrp="1"/>
          </p:cNvSpPr>
          <p:nvPr>
            <p:ph idx="1"/>
          </p:nvPr>
        </p:nvSpPr>
        <p:spPr>
          <a:xfrm>
            <a:off x="-159343" y="1398574"/>
            <a:ext cx="10239442" cy="6161099"/>
          </a:xfrm>
        </p:spPr>
        <p:txBody>
          <a:bodyPr>
            <a:noAutofit/>
          </a:bodyPr>
          <a:lstStyle/>
          <a:p>
            <a:pPr lvl="0">
              <a:buNone/>
            </a:pPr>
            <a:r>
              <a:rPr lang="it-IT" b="1">
                <a:latin typeface="Bradley Hand ITC" pitchFamily="66"/>
              </a:rPr>
              <a:t>    Gubbio e' stata resa ancora piu' famosa dalla fiction RAI Don Matteo:</a:t>
            </a:r>
          </a:p>
          <a:p>
            <a:pPr lvl="0">
              <a:buNone/>
            </a:pPr>
            <a:r>
              <a:rPr lang="it-IT" b="1">
                <a:latin typeface="Bradley Hand ITC" pitchFamily="66"/>
              </a:rPr>
              <a:t>    scelta non a caso la località del celebre “prete”…                                 girata interamente nella straordinaria città di Gubbio, che nello sceneggiato ha svolto un ruolo di protagonista principale con i suoi gioielli medievali, gli eleganti interni dei suoi palazzi, la rete di viuzze e vicoli dei quattro quartieri in cui è suddiviso lo splendido tessuto urbano, è da qualche anno anche la città di “Don Matteo”. . </a:t>
            </a:r>
          </a:p>
        </p:txBody>
      </p:sp>
    </p:spTree>
  </p:cSld>
  <p:clrMapOvr>
    <a:masterClrMapping/>
  </p:clrMapOvr>
  <p:transition advTm="21098">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p:cBhvr>
                                        <p:cTn id="7" dur="500" autoRev="1" fill="hold">
                                          <p:stCondLst>
                                            <p:cond delay="0"/>
                                          </p:stCondLst>
                                        </p:cTn>
                                        <p:tgtEl>
                                          <p:spTgt spid="2"/>
                                        </p:tgtEl>
                                        <p:attrNameLst>
                                          <p:attrName>ppt_w</p:attrName>
                                        </p:attrNameLst>
                                      </p:cBhvr>
                                    </p:anim>
                                    <p:anim by="(#ppt_w*0.50)" calcmode="lin">
                                      <p:cBhvr>
                                        <p:cTn id="8" dur="500" decel="50000" autoRev="1" fill="hold">
                                          <p:stCondLst>
                                            <p:cond delay="0"/>
                                          </p:stCondLst>
                                        </p:cTn>
                                        <p:tgtEl>
                                          <p:spTgt spid="2"/>
                                        </p:tgtEl>
                                        <p:attrNameLst>
                                          <p:attrName>ppt_x</p:attrName>
                                        </p:attrNameLst>
                                      </p:cBhvr>
                                    </p:anim>
                                    <p:anim from="(-#ppt_h/2)" to="(#ppt_y)" calcmode="lin">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800"/>
                            </p:stCondLst>
                            <p:childTnLst>
                              <p:par>
                                <p:cTn id="12" presetID="41" presetClass="entr" presetSubtype="0" fill="hold" grpId="0" nodeType="afterEffect">
                                  <p:stCondLst>
                                    <p:cond delay="0"/>
                                  </p:stCondLst>
                                  <p:iterate type="wd">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p:tgtEl>
                                          <p:spTgt spid="3">
                                            <p:txEl>
                                              <p:pRg st="0" end="0"/>
                                            </p:txEl>
                                          </p:spTgt>
                                        </p:tgtEl>
                                      </p:cBhvr>
                                    </p:animEffect>
                                  </p:childTnLst>
                                </p:cTn>
                              </p:par>
                            </p:childTnLst>
                          </p:cTn>
                        </p:par>
                        <p:par>
                          <p:cTn id="19" fill="hold">
                            <p:stCondLst>
                              <p:cond delay="3050"/>
                            </p:stCondLst>
                            <p:childTnLst>
                              <p:par>
                                <p:cTn id="20" presetID="41" presetClass="entr" presetSubtype="0" fill="hold" grpId="0" nodeType="afterEffect">
                                  <p:stCondLst>
                                    <p:cond delay="0"/>
                                  </p:stCondLst>
                                  <p:iterate type="wd">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b="1">
                <a:solidFill>
                  <a:srgbClr val="FF0000"/>
                </a:solidFill>
                <a:hlinkClick r:id="rId2" action="ppaction://hlinksldjump"/>
              </a:rPr>
              <a:t>monumenti</a:t>
            </a:r>
            <a:endParaRPr lang="it-IT" b="1">
              <a:solidFill>
                <a:srgbClr val="FF0000"/>
              </a:solidFill>
            </a:endParaRPr>
          </a:p>
        </p:txBody>
      </p:sp>
      <p:sp>
        <p:nvSpPr>
          <p:cNvPr id="3" name="CasellaDiTesto 3">
            <a:hlinkClick r:id="rId3" action="ppaction://hlinksldjump"/>
          </p:cNvPr>
          <p:cNvSpPr txBox="1"/>
          <p:nvPr/>
        </p:nvSpPr>
        <p:spPr>
          <a:xfrm>
            <a:off x="595283" y="1716072"/>
            <a:ext cx="4206898" cy="63510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0" i="0" u="none" strike="noStrike" kern="1200" cap="none" spc="0" baseline="0">
                <a:solidFill>
                  <a:srgbClr val="000000"/>
                </a:solidFill>
                <a:uFillTx/>
                <a:latin typeface="Century Schoolbook"/>
              </a:rPr>
              <a:t>Palazzo dei Consoli</a:t>
            </a:r>
          </a:p>
        </p:txBody>
      </p:sp>
      <p:sp>
        <p:nvSpPr>
          <p:cNvPr id="4" name="CasellaDiTesto 6">
            <a:hlinkClick r:id="rId4" action="ppaction://hlinksldjump"/>
          </p:cNvPr>
          <p:cNvSpPr txBox="1"/>
          <p:nvPr/>
        </p:nvSpPr>
        <p:spPr>
          <a:xfrm>
            <a:off x="3373422" y="2827333"/>
            <a:ext cx="7064416" cy="63510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984" b="0" i="0" u="none" strike="noStrike" kern="1200" cap="none" spc="0" baseline="0">
                <a:solidFill>
                  <a:srgbClr val="000000"/>
                </a:solidFill>
                <a:uFillTx/>
                <a:latin typeface="Century Schoolbook"/>
              </a:rPr>
              <a:t> </a:t>
            </a:r>
            <a:r>
              <a:rPr lang="it-IT" sz="3527" b="0" i="0" u="none" strike="noStrike" kern="1200" cap="none" spc="0" baseline="0">
                <a:solidFill>
                  <a:srgbClr val="000000"/>
                </a:solidFill>
                <a:uFillTx/>
                <a:latin typeface="Century Schoolbook"/>
              </a:rPr>
              <a:t>chiesa di San Francesco</a:t>
            </a:r>
          </a:p>
        </p:txBody>
      </p:sp>
      <p:sp>
        <p:nvSpPr>
          <p:cNvPr id="5" name="CasellaDiTesto 7">
            <a:hlinkClick r:id="rId5" action="ppaction://hlinksldjump"/>
          </p:cNvPr>
          <p:cNvSpPr txBox="1"/>
          <p:nvPr/>
        </p:nvSpPr>
        <p:spPr>
          <a:xfrm>
            <a:off x="1309667" y="3938585"/>
            <a:ext cx="4206898" cy="63510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0" i="0" u="none" strike="noStrike" kern="1200" cap="none" spc="0" baseline="0">
                <a:solidFill>
                  <a:srgbClr val="000000"/>
                </a:solidFill>
                <a:uFillTx/>
                <a:latin typeface="Century Schoolbook"/>
              </a:rPr>
              <a:t> palazzo Ducale</a:t>
            </a:r>
          </a:p>
        </p:txBody>
      </p:sp>
      <p:sp>
        <p:nvSpPr>
          <p:cNvPr id="6" name="CasellaDiTesto 8">
            <a:hlinkClick r:id="rId6" action="ppaction://hlinksldjump"/>
          </p:cNvPr>
          <p:cNvSpPr txBox="1"/>
          <p:nvPr/>
        </p:nvSpPr>
        <p:spPr>
          <a:xfrm>
            <a:off x="4325934" y="5526094"/>
            <a:ext cx="4524405" cy="117788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0" i="0" u="none" strike="noStrike" kern="1200" cap="none" spc="0" baseline="0">
                <a:solidFill>
                  <a:srgbClr val="000000"/>
                </a:solidFill>
                <a:uFillTx/>
                <a:latin typeface="Century Schoolbook"/>
              </a:rPr>
              <a:t>Quartire di San Martino</a:t>
            </a:r>
          </a:p>
        </p:txBody>
      </p:sp>
      <p:sp>
        <p:nvSpPr>
          <p:cNvPr id="7" name="CasellaDiTesto 10">
            <a:hlinkClick r:id="rId7" action="ppaction://hlinksldjump"/>
          </p:cNvPr>
          <p:cNvSpPr txBox="1"/>
          <p:nvPr/>
        </p:nvSpPr>
        <p:spPr>
          <a:xfrm>
            <a:off x="436534" y="6637355"/>
            <a:ext cx="2540020" cy="3976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984" b="0" i="0" u="none" strike="noStrike" kern="1200" cap="none" spc="0" baseline="0">
                <a:solidFill>
                  <a:srgbClr val="000000"/>
                </a:solidFill>
                <a:uFillTx/>
                <a:latin typeface="Century Schoolbook"/>
              </a:rPr>
              <a:t>FOTO</a:t>
            </a:r>
          </a:p>
        </p:txBody>
      </p:sp>
    </p:spTree>
  </p:cSld>
  <p:clrMapOvr>
    <a:masterClrMapping/>
  </p:clrMapOvr>
  <p:transition advTm="5167">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num">
                                      <p:cBhvr>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num">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num">
                                      <p:cBhvr>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num">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par>
                          <p:cTn id="16" fill="hold">
                            <p:stCondLst>
                              <p:cond delay="11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num">
                                      <p:cBhvr>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num">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par>
                          <p:cTn id="22" fill="hold">
                            <p:stCondLst>
                              <p:cond delay="19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num">
                                      <p:cBhvr>
                                        <p:cTn id="25" dur="80"/>
                                        <p:tgtEl>
                                          <p:spTgt spid="5"/>
                                        </p:tgtEl>
                                        <p:attrNameLst>
                                          <p:attrName>style.color</p:attrName>
                                        </p:attrNameLst>
                                      </p:cBhvr>
                                      <p:tavLst>
                                        <p:tav tm="0">
                                          <p:val>
                                            <p:clrVal>
                                              <a:schemeClr val="accent2"/>
                                            </p:clrVal>
                                          </p:val>
                                        </p:tav>
                                        <p:tav tm="50000">
                                          <p:val>
                                            <p:clrVal>
                                              <a:schemeClr val="hlink"/>
                                            </p:clrVal>
                                          </p:val>
                                        </p:tav>
                                      </p:tavLst>
                                    </p:anim>
                                    <p:anim calcmode="discrete" valueType="num">
                                      <p:cBhvr>
                                        <p:cTn id="26" dur="80"/>
                                        <p:tgtEl>
                                          <p:spTgt spid="5"/>
                                        </p:tgtEl>
                                        <p:attrNameLst>
                                          <p:attrName>fill.color</p:attrName>
                                        </p:attrNameLst>
                                      </p:cBhvr>
                                      <p:tavLst>
                                        <p:tav tm="0">
                                          <p:val>
                                            <p:clrVal>
                                              <a:schemeClr val="accent2"/>
                                            </p:clrVal>
                                          </p:val>
                                        </p:tav>
                                        <p:tav tm="50000">
                                          <p:val>
                                            <p:clrVal>
                                              <a:schemeClr val="hlink"/>
                                            </p:clrVal>
                                          </p:val>
                                        </p:tav>
                                      </p:tavLst>
                                    </p:anim>
                                    <p:set>
                                      <p:cBhvr>
                                        <p:cTn id="27" dur="80"/>
                                        <p:tgtEl>
                                          <p:spTgt spid="5"/>
                                        </p:tgtEl>
                                        <p:attrNameLst>
                                          <p:attrName>fill.type</p:attrName>
                                        </p:attrNameLst>
                                      </p:cBhvr>
                                      <p:to>
                                        <p:strVal val="solid"/>
                                      </p:to>
                                    </p:set>
                                  </p:childTnLst>
                                </p:cTn>
                              </p:par>
                            </p:childTnLst>
                          </p:cTn>
                        </p:par>
                        <p:par>
                          <p:cTn id="28" fill="hold">
                            <p:stCondLst>
                              <p:cond delay="25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6"/>
                                        </p:tgtEl>
                                        <p:attrNameLst>
                                          <p:attrName>style.visibility</p:attrName>
                                        </p:attrNameLst>
                                      </p:cBhvr>
                                      <p:to>
                                        <p:strVal val="visible"/>
                                      </p:to>
                                    </p:set>
                                    <p:anim calcmode="discrete" valueType="num">
                                      <p:cBhvr>
                                        <p:cTn id="31" dur="80"/>
                                        <p:tgtEl>
                                          <p:spTgt spid="6"/>
                                        </p:tgtEl>
                                        <p:attrNameLst>
                                          <p:attrName>style.color</p:attrName>
                                        </p:attrNameLst>
                                      </p:cBhvr>
                                      <p:tavLst>
                                        <p:tav tm="0">
                                          <p:val>
                                            <p:clrVal>
                                              <a:schemeClr val="accent2"/>
                                            </p:clrVal>
                                          </p:val>
                                        </p:tav>
                                        <p:tav tm="50000">
                                          <p:val>
                                            <p:clrVal>
                                              <a:schemeClr val="hlink"/>
                                            </p:clrVal>
                                          </p:val>
                                        </p:tav>
                                      </p:tavLst>
                                    </p:anim>
                                    <p:anim calcmode="discrete" valueType="num">
                                      <p:cBhvr>
                                        <p:cTn id="32" dur="80"/>
                                        <p:tgtEl>
                                          <p:spTgt spid="6"/>
                                        </p:tgtEl>
                                        <p:attrNameLst>
                                          <p:attrName>fill.color</p:attrName>
                                        </p:attrNameLst>
                                      </p:cBhvr>
                                      <p:tavLst>
                                        <p:tav tm="0">
                                          <p:val>
                                            <p:clrVal>
                                              <a:schemeClr val="accent2"/>
                                            </p:clrVal>
                                          </p:val>
                                        </p:tav>
                                        <p:tav tm="50000">
                                          <p:val>
                                            <p:clrVal>
                                              <a:schemeClr val="hlink"/>
                                            </p:clrVal>
                                          </p:val>
                                        </p:tav>
                                      </p:tavLst>
                                    </p:anim>
                                    <p:set>
                                      <p:cBhvr>
                                        <p:cTn id="33" dur="80"/>
                                        <p:tgtEl>
                                          <p:spTgt spid="6"/>
                                        </p:tgtEl>
                                        <p:attrNameLst>
                                          <p:attrName>fill.type</p:attrName>
                                        </p:attrNameLst>
                                      </p:cBhvr>
                                      <p:to>
                                        <p:strVal val="solid"/>
                                      </p:to>
                                    </p:set>
                                  </p:childTnLst>
                                </p:cTn>
                              </p:par>
                            </p:childTnLst>
                          </p:cTn>
                        </p:par>
                        <p:par>
                          <p:cTn id="34" fill="hold">
                            <p:stCondLst>
                              <p:cond delay="336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7"/>
                                        </p:tgtEl>
                                        <p:attrNameLst>
                                          <p:attrName>style.visibility</p:attrName>
                                        </p:attrNameLst>
                                      </p:cBhvr>
                                      <p:to>
                                        <p:strVal val="visible"/>
                                      </p:to>
                                    </p:set>
                                    <p:anim calcmode="discrete" valueType="num">
                                      <p:cBhvr>
                                        <p:cTn id="37" dur="80"/>
                                        <p:tgtEl>
                                          <p:spTgt spid="7"/>
                                        </p:tgtEl>
                                        <p:attrNameLst>
                                          <p:attrName>style.color</p:attrName>
                                        </p:attrNameLst>
                                      </p:cBhvr>
                                      <p:tavLst>
                                        <p:tav tm="0">
                                          <p:val>
                                            <p:clrVal>
                                              <a:schemeClr val="accent2"/>
                                            </p:clrVal>
                                          </p:val>
                                        </p:tav>
                                        <p:tav tm="50000">
                                          <p:val>
                                            <p:clrVal>
                                              <a:schemeClr val="hlink"/>
                                            </p:clrVal>
                                          </p:val>
                                        </p:tav>
                                      </p:tavLst>
                                    </p:anim>
                                    <p:anim calcmode="discrete" valueType="num">
                                      <p:cBhvr>
                                        <p:cTn id="38" dur="80"/>
                                        <p:tgtEl>
                                          <p:spTgt spid="7"/>
                                        </p:tgtEl>
                                        <p:attrNameLst>
                                          <p:attrName>fill.color</p:attrName>
                                        </p:attrNameLst>
                                      </p:cBhvr>
                                      <p:tavLst>
                                        <p:tav tm="0">
                                          <p:val>
                                            <p:clrVal>
                                              <a:schemeClr val="accent2"/>
                                            </p:clrVal>
                                          </p:val>
                                        </p:tav>
                                        <p:tav tm="50000">
                                          <p:val>
                                            <p:clrVal>
                                              <a:schemeClr val="hlink"/>
                                            </p:clrVal>
                                          </p:val>
                                        </p:tav>
                                      </p:tavLst>
                                    </p:anim>
                                    <p:set>
                                      <p:cBhvr>
                                        <p:cTn id="3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hlinkClick r:id="rId3" action="ppaction://hlinksldjump"/>
              </a:rPr>
              <a:t>Palazzo dei Consoli</a:t>
            </a:r>
            <a:endParaRPr lang="it-IT"/>
          </a:p>
        </p:txBody>
      </p:sp>
      <p:sp>
        <p:nvSpPr>
          <p:cNvPr id="3" name="Segnaposto contenuto 2"/>
          <p:cNvSpPr txBox="1">
            <a:spLocks noGrp="1"/>
          </p:cNvSpPr>
          <p:nvPr>
            <p:ph idx="1"/>
          </p:nvPr>
        </p:nvSpPr>
        <p:spPr>
          <a:xfrm>
            <a:off x="530" y="1763923"/>
            <a:ext cx="10079568" cy="4714682"/>
          </a:xfrm>
        </p:spPr>
        <p:txBody>
          <a:bodyPr/>
          <a:lstStyle/>
          <a:p>
            <a:pPr lvl="0">
              <a:buNone/>
            </a:pPr>
            <a:r>
              <a:rPr lang="it-IT" b="1">
                <a:latin typeface="Bradley Hand ITC" pitchFamily="66"/>
              </a:rPr>
              <a:t>    È uno dei più imponenti palazzi pubblici d'Italia. Il palazzo dei Consoli, a pianta rettangolare, presenta un'articolazione molto complessa essendo impostato sopra una piazza. La facciata verso la piazza, realizzata in conci di pietra, ha nella parte superiore sei finestre con arco a tutto centro a coppie di due divise da lesene mentre la merlatura è sostenuta da archetti. Il portale in stile gotico con un affresco del XVI secolo nella lunetta, è preceduto da una scalinata a ventaglio. </a:t>
            </a:r>
            <a:endParaRPr lang="it-IT"/>
          </a:p>
        </p:txBody>
      </p:sp>
    </p:spTree>
  </p:cSld>
  <p:clrMapOvr>
    <a:masterClrMapping/>
  </p:clrMapOvr>
  <p:transition advTm="22662">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p:cBhvr>
                                        <p:cTn id="7" dur="500" autoRev="1" fill="hold">
                                          <p:stCondLst>
                                            <p:cond delay="0"/>
                                          </p:stCondLst>
                                        </p:cTn>
                                        <p:tgtEl>
                                          <p:spTgt spid="2"/>
                                        </p:tgtEl>
                                        <p:attrNameLst>
                                          <p:attrName>ppt_w</p:attrName>
                                        </p:attrNameLst>
                                      </p:cBhvr>
                                    </p:anim>
                                    <p:anim by="(#ppt_w*0.50)" calcmode="lin">
                                      <p:cBhvr>
                                        <p:cTn id="8" dur="500" decel="50000" autoRev="1" fill="hold">
                                          <p:stCondLst>
                                            <p:cond delay="0"/>
                                          </p:stCondLst>
                                        </p:cTn>
                                        <p:tgtEl>
                                          <p:spTgt spid="2"/>
                                        </p:tgtEl>
                                        <p:attrNameLst>
                                          <p:attrName>ppt_x</p:attrName>
                                        </p:attrNameLst>
                                      </p:cBhvr>
                                    </p:anim>
                                    <p:anim from="(-#ppt_h/2)" to="(#ppt_y)" calcmode="lin">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6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hlinkClick r:id="rId2" action="ppaction://hlinksldjump"/>
              </a:rPr>
              <a:t>La basilica di San Francesco</a:t>
            </a:r>
            <a:endParaRPr lang="it-IT"/>
          </a:p>
        </p:txBody>
      </p:sp>
      <p:sp>
        <p:nvSpPr>
          <p:cNvPr id="3" name="Segnaposto contenuto 2"/>
          <p:cNvSpPr txBox="1">
            <a:spLocks noGrp="1"/>
          </p:cNvSpPr>
          <p:nvPr>
            <p:ph idx="1"/>
          </p:nvPr>
        </p:nvSpPr>
        <p:spPr>
          <a:xfrm>
            <a:off x="530" y="2033579"/>
            <a:ext cx="10079568" cy="4989039"/>
          </a:xfrm>
        </p:spPr>
        <p:txBody>
          <a:bodyPr/>
          <a:lstStyle/>
          <a:p>
            <a:pPr lvl="0">
              <a:lnSpc>
                <a:spcPct val="80000"/>
              </a:lnSpc>
              <a:buNone/>
            </a:pPr>
            <a:r>
              <a:rPr lang="it-IT" sz="2600" b="1">
                <a:latin typeface="Bradley Hand ITC" pitchFamily="66"/>
              </a:rPr>
              <a:t>    La basilica di San Francesco ad Assisi, è il luogo che dal 1230 conserva e custodisce le spoglie mortali del santo. </a:t>
            </a:r>
          </a:p>
          <a:p>
            <a:pPr lvl="0">
              <a:lnSpc>
                <a:spcPct val="80000"/>
              </a:lnSpc>
              <a:buNone/>
            </a:pPr>
            <a:r>
              <a:rPr lang="it-IT" sz="2600" b="1">
                <a:latin typeface="Bradley Hand ITC" pitchFamily="66"/>
              </a:rPr>
              <a:t>     Nel 1940 fu elevata alla dignità di Basilica Patriarcale (oggi "Papale") e Cappella Papale. Nell'anno 2000, la basilica è stata inserita nella Lista del patrimonio dell'umanità dell'UNESCO. Secondo la tradizione fu lo stesso Francesco ad indicare il luogo in cui voleva essere sepolto. Sebbene le disposizioni testamentarie di Francesco raccomandassero la costruzione di chiese secondo la primaria regola della povertà, la basilica rappresentò un'evidente deroga al rigore tipicamente francescano.</a:t>
            </a:r>
          </a:p>
          <a:p>
            <a:pPr lvl="0">
              <a:lnSpc>
                <a:spcPct val="80000"/>
              </a:lnSpc>
            </a:pPr>
            <a:endParaRPr lang="it-IT" sz="700"/>
          </a:p>
        </p:txBody>
      </p:sp>
    </p:spTree>
  </p:cSld>
  <p:clrMapOvr>
    <a:masterClrMapping/>
  </p:clrMapOvr>
  <p:transition advTm="28115">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hlinkClick r:id="rId3" action="ppaction://hlinksldjump"/>
              </a:rPr>
              <a:t>Palazzo Ducale</a:t>
            </a:r>
            <a:endParaRPr lang="it-IT"/>
          </a:p>
        </p:txBody>
      </p:sp>
      <p:sp>
        <p:nvSpPr>
          <p:cNvPr id="3" name="Segnaposto contenuto 2"/>
          <p:cNvSpPr txBox="1">
            <a:spLocks noGrp="1"/>
          </p:cNvSpPr>
          <p:nvPr>
            <p:ph idx="1"/>
          </p:nvPr>
        </p:nvSpPr>
        <p:spPr>
          <a:xfrm>
            <a:off x="530" y="1954200"/>
            <a:ext cx="9853958" cy="3254395"/>
          </a:xfrm>
        </p:spPr>
        <p:txBody>
          <a:bodyPr/>
          <a:lstStyle/>
          <a:p>
            <a:pPr lvl="0">
              <a:lnSpc>
                <a:spcPct val="80000"/>
              </a:lnSpc>
              <a:buNone/>
            </a:pPr>
            <a:r>
              <a:rPr lang="it-IT" sz="3100" b="1">
                <a:latin typeface="Bradley Hand ITC" pitchFamily="66"/>
              </a:rPr>
              <a:t>    </a:t>
            </a:r>
            <a:r>
              <a:rPr lang="it-IT" sz="2700" b="1">
                <a:latin typeface="Bradley Hand ITC" pitchFamily="66"/>
              </a:rPr>
              <a:t>Il Palazzo Ducale, detto anche Corte Nuova, fronteggia il duomo di Gubbio e fu fatto costruire dal duca di Urbino nel 1470, in stile rinascimentale, su preesistenti costruzioni medievali. In seguito fecero realizzare la foresteria e un giardino.</a:t>
            </a:r>
          </a:p>
          <a:p>
            <a:pPr lvl="0">
              <a:lnSpc>
                <a:spcPct val="80000"/>
              </a:lnSpc>
              <a:buNone/>
            </a:pPr>
            <a:r>
              <a:rPr lang="it-IT" sz="2700" b="1">
                <a:latin typeface="Bradley Hand ITC" pitchFamily="66"/>
              </a:rPr>
              <a:t>     Unico esempio del rinascimento in una città prettamente medievale, il palazzo si distingue per la finezza architettonica e la ricercatezza delle decorazioni, soprattutto nei capitelli del cortile, nei portali e nei camini.</a:t>
            </a:r>
          </a:p>
          <a:p>
            <a:pPr lvl="0">
              <a:lnSpc>
                <a:spcPct val="80000"/>
              </a:lnSpc>
            </a:pPr>
            <a:endParaRPr lang="it-IT" sz="1500"/>
          </a:p>
        </p:txBody>
      </p:sp>
      <p:sp>
        <p:nvSpPr>
          <p:cNvPr id="4" name="AutoShape 2" descr="data:image/jpeg;base64,/9j/4AAQSkZJRgABAQAAAQABAAD/2wCEAAkGBhQSERUTExQVFBUWGBcaGBcYGBsYHBgaGhkYFxgXHBgXHyYeFxkjHBkWHy8gJCcpLCwuGB4xNTAqNSYrLCkBCQoKDgwOGg8PGiwkHCQqKSwpKSwpKSkpLCwsKSwsLCksKSksKSksLCkpKSwsLCwpLCwsKSwpLCksKSwsLCksKf/AABEIAJcAyQMBIgACEQEDEQH/xAAcAAABBQEBAQAAAAAAAAAAAAAFAAIDBAYHAQj/xABIEAABAgMFBAcEBwUFCQEAAAABAhEAAyEEBRIxQSJRYXEGE4GRobHBMkLR8AcUI1JykrJigqLh8RUWQ8LSJTM1U1Rjc4STJP/EABkBAAMBAQEAAAAAAAAAAAAAAAECAwAEBf/EACYRAAICAgICAgICAwAAAAAAAAABAhESIQMxQVEiYQQTMoEjQnL/2gAMAwEAAhEDEQA/AAlzz1dYFOkEKduIL14g+UEUSf8A8wQWdaVkirjZDA89k9sZ2zytoFRbE5feXr4vGsskwfidtKCWhMtKlPz9YmmMDLKCZBm59TIJA0PWLAIpyB7BujnV4K+2I3fGOlWMgWGegli4Q/LrKcfZMcunTHnvvIjo4pbROaPq3oHZeru2yo3Skn8216wegX0dtEv6tJSlaFYZUsHCoHJAGh3wQ+sJcBwScmroD5EHtELN3JsJJChPChQihQnhRjChQoUYwoUKFGMKFCeMN9IP0iosSTKlEKnkcxLfU71cO/i0IObpCykoq2WunX0gS7CgoSy55FE6Jf3leYGZ5RxGfPm2uYZ05SjiLuTVXLcPgGhisU1ZmzyVEl2OZJq6vhBCzWUrORbdqf5R2px4VUe/ZDF8j2Qy5T7KAwHcOXxi2izBLAPiOnvHkIMy7kWxCCE1FToMIJPN4lkiVZ1iWh5s9WbBykOHUvRCRSmZiDk5MvSgR3NdWwrEkBTE72z8WAj23JWiUpUsspiQWxANXL5zg5ZLMcFc2IOkKbZh1fMN3ho5r2jta+Ml9JmYuy7UJEmcSVzpo25ii5dUsqYaJToAB3xT6TymXzA8mhkqYtUmWCQhCWS6TtnCcBL6NXu1h972YJloAFACB+Yn1jum/hpaPNiqfZkLQnOKfVwQtIrFXFHG2WNOhJKd+EsxNQ58s41FyLCklIB9ko3kDbWrLiw/ejKy/ar7z141bsyjQ9HLQQQMVEqTTX2g2e8tSIochtEvCm1PQJdbHQqAb9SvGOaosalH2XzrHTelaazkaTESxzHWYT5+EZ+zXSUnZIGjEcjofSKwEYIs0uaghQVMSd6VKHGDFh6RWyUQUWiYMs9rLSunCC9lsS2qhKuSm86RanXMH93IUOh3Ej5rFs2uwfrTVomsP0s29FFdVNH7QY5ZOG59kaGxfTWP8ayqHGWoK8D8YyBu2QfewcFApj0dHAqqFJPJQPnBuL7QMGumdLsX0tWBbBS1yzrjQQ3aHjRWHpHZpzdVPlLfIBQfuJeODzLlU7CvAg6c4qTLpUPcblTyg4QYPkj6TBj2PnKy35apH+7tE6W2mIkdyqQesf0s26WwV1U4D7ycJ70wr4vTNnXaO3wo5jYvptlv9tZ1p4oUF+BAip01+mNBlCXYcWOYC61DCUB2YA+9nXSB+mV0Z8ioL/SJ9JSbKDZ7OQqeaEivV8OK+GkchShRVjmEqmKL72PqX10iKySy71XMOZ3fPeY0F0Xc52QVqNScgkZ1OnLOLuS41jERQcncitJsTMpbucgA+b5bzQweu251YkrmHCH2UAse068hBlVkwoOEAkJBDimteGcQ9HpYWEzVrMxahKJOSU4kk4EoFEgHt3kxDck2dNYSigkqyBQUNNnxp6Rl7kCZUqVkkPPCidT1upzJYeEbdKankPWMPZ0BG0RUTpqXOSQ8wjOiatXfD8EtsH5C0jXy/Z7/ADeGLSBKBJDAVJoKFszygRePSpKBglpxKNHL6tkkVV2sOcC0XdarTtTDgSHLq0fcn2U/NY52t/2V/Ykv6oFrWJYUk5FayC/ulThtT2U4wrVMKpLkKAxFioM7gVA0HzwjU2O5JMkYsPWKo61mnN1ebdsD+ldZaS4zLMAw8/PuirlJ9nMkvBz+2Cpinhi/bMzFPDExw8tGgzBd33QXuksobTFWpD50BB/EAYfftzKs89SDkMuI39r+kVLNNqBlhNGG8Bhm3bxjn60P2EOkBxzZZ35DOgwqZ9WJI7DADpFnJAD/AGqSdAyRV2yFYOX3aQgSFq+9MduT7uUZ29pqZxSA2ZOI5jKg1qwGW6OmAjaRpbqkpqU1+zqApw5KdHIGZgtLGycQLvTw1gTItklL4FJDhIokh2Kn0Gjd8E5NvSoPiHeDR6Qv5LeevR0fjY4r/oktK1JCSkJUCl2UCTU0Dvz0h9klpLqVKlhSVM4q5Z88IY1EUrxtKgQxIGEPkRmT6iCNim/ZVqSsvpokZdkWn8eC/pEONZc/9j+qBBxavkWNaUOhilPmJSopM4AijTEhvzU84IpOTfA8YG3heiZcx17I2g+YJLbi8JwfJtP6H51ik19nk+73S5waewDV9S9G5QLt91oA9kneQAz6hncaQem0CXywp8E5d8AukVrmS7PMWhRSoFDHP3myPCFU7lj9jPjqGXmkZ23WEB2JHzuMBJiVBYD5v6xprrtsyemZ1hBZaUggMa1fnFe2WECZKGe0a/uKi37KdHPhccvsK9FrpUSlRACX1zVQlh3O/CCd9W6ZJtFnkIwplrVLK2G0rFNQkgk6EE5cKxD0dSRbcLkpEnZSTRJJ0G/jEvSsEWqzqAf2SS2QStJJ4UBhE7Y7XxNgJLhY3oEYPoJeDWkpUQiWJaipzR0qkgEvqyjGrtXSUFZRZ0GaogDKg4/1btihd3RD/mKCHL9XLzfIOve1KVhUNyTVqi3bulW1gkIK1GgcE9yafxEQOk9H5sw4pyhKBJOFLFRepYJDDsEaWx3ahAKZYSgJZ2bEHYh9XNGoOcUZl7pEwy0JVMWDtBLAJ/FMUakbvhUKl2JJykeWa6ZUkKUhASEhzMXtEDMkvQdp7DF2zT5cxIWhXWAthzDmrCo2cjVsg8PmzetlFB2gRtIJGVMiBUfPPO9JbeqTKITh6yarAnCSWDDExpXIO2Z4QWzJLs9tt+lU0y5CUzFJ9pav92g8BqeOZ8qN+FZk/aLxl9EhIFNB8YtXbYBKlhI5qO86mI74l/ZK7ImpOxq0YG1ZmKeGL1pDExUaGsU79086P9dKxpG2gPzGvc798cjlysKtrOob400LR9ET5biOL9PbmMie6AyF1DaH3k+vbGnG9oSEq0VFLxBA4ab9fIRGJiag4PDx3RBMT1YANSani/kI8E1yHAplTLluhHLErWSCMi6pa8kSyfy05jOJLPdEuYDgTiCSxwrNOw5cN8UQXBaig5pkd9N7d8WJ9uUQBiJGFILs5w6UAoH1c73h1O1YMVZZFwoOS5g4Ywf4YcLrWkbM9Qq+0n4H0gdKnEEVLNlBGyW9cvIulVK6E5efoXemXJloChi7EOvFBNlnniSfFPGBN73TPnEPUBTjCpLPwGZ74OJt+AFHtPV1HGRvAJqxz4OaaBgtJUPZRyI/zAkeEOppMVxbRXnXov3pKxxAf1gPfd545KkJxBZUjOlAS/pB8zUlJwAIWM8SilIyLEB67mpUHhHk+YgU2iWeoeu7TKFSV2O5yqrMrcE4ITMExQBUsEPuaHz7QnrEVFCrV80K3QWXIQothTyIwnw83gbOuuViTQ+/qWOXHTshqTdgzajRfu2ev6yZkhOM9WEVFBkSoksAI0lmuArwqtEwrLUSmgbcVM5HKnZFO7J6CeqSSFJGYGyk6DioZs3bHs+9ldcvaUiXJYEJoZkxn0zA3cK5wt0Z2zQoMqUFowiWEJcsMKah/aGbCp57y0Q3VfuLaEvBL91RVtK44WYJ4PAm/LUZ9nQUukzFBKuQNeVQkxAqduLJDBIowADCElIKSC/Se09TLXNSwUs0KdVqyUX3BLgVqM4HXZJEmUE+8aqO9Rz57oZe1tlmRIClhwqqQ5LAsmg4RLPXrvjTerNHsuWSftggvWvLIwJ6SSwbVIDhkBR7XJ8xFCZeEtCyvrNqhoXy0p6xBeNh6yZLSqYtaWUoOFUoCA6sxpCxlaYZR2i6i8lKOy4SG5kEsDwDVie3TiZSgd3rEEqwgMSSTTXdllE07I8jEoN5FJLRiLdmYpNBG8hUwNjqIn1gsRzn6Q6GXTVR8B8Y6DJtAWhKxkoAjkY5/wDSGr2f3vSGX8WR/wBjFyLvLB3OZc8fKJF2KL132hCiUAupIGIbn3nKLq7PE3BMupUZi1pVLQpSQ5APwfi2bQEve81S8KlLYMMgz7mBJc66ZxtrdIwypihohZ/hMcx6ZGsr8J/yj0gKFIzlsuWDpOZisIUxOQUBXkRB+7L72VpmM5ICQAQ514Z4Y5oEKSymIrQ8o6nctiBkrmKDqTiUC2RwgU+d0bFeDNl9SSs4gGG4t6EwkApLwUu6zY5aSdYda7vBBB1EK+PdhUtUDBNAWpTsQluee7me8xT6wgvE31FMpAQMiwHeItLsUM02kBaYKn1I50iQS2WgbsQf8ogXeFjnJmOFskmlchugkhKRNCQ2HapnQlPfDxdCSKgt5lWmUh2AmJWtveUSC1M9lhzJjy2W8Cd1YfNRIOeInUaUbxgTaE4bUwyTMAHLFQDdDL3H+057bOyGbR0pyhPYxpbZaJgkpUCRLSplc1FPDNi0RW+9+pkqJIKhkDmRqw1aI7Ji/s+YFKxEzQc3ywfCKXSaSDIUoiqQW7c4SXgaPkLXJb/rNjExQFJ5DcAEkZU1i5JvArVMQUt1dHd3cZ90BOg3/D//AGFfplxourzjciqqDDfZye8Zh69QcsFhg/ER1m2LcyH+6P0PHJbxT9uv8Y8xHVGrZ3+6nxRDroXyTvDVih5GLQssJdnoeR8ojGLsq5KjBXmNqB+GCF7UVFFo6CJ9O3QlrNJH/al/pEc+6er2vzHxjpJSEIAGSQB2AARzHpkOtmEB2YBwlRGZJqA0U8Eu5WV7DIAAIABIDnfSLxTAiReqBslQpRnGkXU3mg5HwPwhbRSjy9ktIm/gV5NHJOl5eelP3UfEx1C9bUFSlISaqAGo1HDnHOOkF2zPrZUpCihgMTEpOfvCkLJ0rGhG5pFO3IULMgFYUkMcOEOHCjnrR43dlvEIsKAUkmeVAEHIskl+DOIx9vSkysKWKmDAFzQMKDnGnskgKkSEOy5WJWGm05QluxLnsiPHyOSs6/yOGPHKm09eDb3MpKZMlKiApadkHUgFR8AYvWmz0ivdlqSJaASHCRqKUrE8+2Bsx3iOnRxGeviUy5A3zE/qTBJdnpFS8VYpsgs4SpydBVJqeyCSpqd474OhTM3xIgfJS8wcj5pgxe80EsCCaeOXke6B8hDTQR90/qDc4FGZjbXaT9fKKUmp14h4IXpYybfNXoUpH8KYA9Y95E75o/UBGrnbVrm/iT+hETfodBSyWR7KpO9X+mG2q5etllBLBWZgtJlgSkjesekXJVnEZxugp0CLuuFNls4lpJIMzF2nCN53QbNk4R7egwy0cVp8xBMyWJ5wWrAjKSug0h3KSonU4fhFi1WYJmyUjIKQkPyaNNLkwDvNLWmT/wCREBqkbsuJkQptn2TyMXepj1crZVyPlDUY5Be42jwMUsUEr4G0rn8YE4oRsJ9FWy3YSyiVlXsoAdR5ICmbiWHGEm6VTKzWA+4kv+ZY8gw5xfu67JckFnUo+0tVVLP7RNezKJ5k7QRRK9E3pWwLaLjlMwQlhwAgTaej6XolLckn0jTTpgNHipMr8NITl9Ibj3tmeNwJPuJ7h/SHJuNLUBHIDtGQg/KkhqNyqD4OIlFn+Qf5s8RqRTRnk3Gk5E/l+EPl9HUkvsvoaP4ikaOXJDYm7/jEkuQ3F9N3PdGUWjWZw9Gg38vgGhn9ggO4B/dPrGr6pLZJ+eUOCqbLn54/NIOL9gsyf93UEZJfu74Z/dhG4d3wjbfV+A7Rl3Q0kJ07aZ9kbB+WLl6RkD0NSKqFdAM+9qR4noUk8NzYqcHBjVTJYJfCPH0MIIB9wHTd6Rna6DXszEroFIBCsACxXFhBUDoXUDWPJvQGSSVFlKOZUHPelSI0uFIzTXcCDTnCC0g5EfPP0jZSDSMzO6IDBgStKQ7sMTvTVWJst8N/uuQQ2I8po8lARrkLTuI7BEap6dG8PSsNkwUZG8Oji1ywkIWSC7kpLNl7JrVqVh4sc331FJ1eTMI70pjTKtIJZ2yzLekNSovQp7C/rGzNRm8BH+LJ5ElJ7lMYCX7Zj1kual1lK0qIQcT4WJDJciN9MmLyd33hxFKZZkl8UqWecsfCsNmjUwHLXMKcQlKY7wQd2SgCIUyeoAvLWKHSCpssoZSsP4CpH6SIinoThLKnJoadYrccwomNn9hOM3unaVzgW0Fr4opXzqYC9dAfZkfTZtGgMQzp7DicorIXFWZa3UddA27XfqPCOt/44nKrnImB3HKh/prHuGvusfmtfWI1zANCDTMO/wA84sBQ1LDPh4lxHG9nUPSNljX7rPX4GHiaGzPF8/6Q3qioUALu3H+cSjZDUyFM/wCggpNgbo9ao45eA3VPdD5aNaD17KHviBKRwFGp8c4fMtOHSmpdofCtyYjnekWkSqu/zyrDl2oJ9kYj85/LwOmXowNFPqGoe1vCGy7W7FirPIA94L4oRzXUQqLe2EPrJU9Fcg/p2aw8yqChAG85b4H2hKsQwvidtBpk4DREu3KzUiu8qcFtcvloRy9j0E0zNKcvHlHuE6B91YpS7U7sARu3a6g/DhEq5xFNlPB69r5QFRizMWpmA5sX9QYg6+vskNw18W0j2VagAzqD/hPlEszCAScsqgd7mNVmIkTwc0itKAVqI9ATubPw503Q+TgUHFT2MD5RIpKRQskcWg4msqqd6EtuqfOHJ5eHhEuBjRqjQfCIZijSprr/ACfLnAxo1jZgZ37qxXWphRRfRy/g0SCUp3NRxScvndDLVPb2ewZdsCg2VZk0EZnkz9j6d0UrUteBWFmY5k5M5zaLi7QwdwTnx5ZPSKVsmOhQKQ5SWL5Ejc8CmY43fy9owD6njBe/gcR5mADmKyRkz6OtE4hLDM0HDjDbOxoAW0Iy7DXvioqY5JJ02W3cQzEGJurfRhxAeOjkub0c8KgtllCzmCA4pVIfxrEiLQsaBxqfiM+xorIQO3x/lE4NawFxqO5B/Y5aRKJhJqSaw1d4ICXdOuoalDrvpHompY4mY5FyPEN3NFObNQSyXUxfZfPgo08N0LLlpfEK47/kX7NNVmWIauDe2QUojwiYygT7RHAn1PoYo2a1bTAsNXFa6lRLhuFIuomkhqUOVezc/KkSXy7KVQ9NnSnFgr+JRLNqS75E0bu1egNlgGdQSTvfJga8Yhs85xiILuQSD3uzA8oUwpNQWADVDEnPcGI7X3QaQCFa1guVFjShLNpk3wiUgEuSstro3FiGhipilUSxbN2Pfx5xL1WFLNzAPizwuIbIwGHtFnAfPdkQX73EeImFmCQR951AZ9uUe/VxSqu1LDcBR+TnfD3TlqKZv2UJavGNi/BrH2eekAuVa1Oo56ji0OSpIcVAO4kDzePAAEkAsSMw78KmIJUoZqqdDm3KlNfmkU/XJ+BXNLyWpygFYnWeTN5fLRAm1AGpdjWornnSI0WNLklSiSXzix1iRuryDwy4ZCvkRPKtiVeyRlpp3A0z8I8cGjYRWo84rmYBknuEM+tnczb6atD4RXbBnJ9ImUkMAXLb6wxSuNOyITOJyUOznz3Q1tcsqnTMfPKB8F0g1N9kqlO+vy8UL3tAlylKUyXbaIJAJyxkVY5PxgFYvpBkKJE1KkEEjElpiebpYt8Yr2vpellJmMtBDdYgukg5P90/sqA4PFIsVox9/WLrHUEk6ugiYnm6K94jMf2WOP5T8I018XXZpo6yROTKV90uBn86wG/sKf8A9TL/APqr4xGUNlFI7MhFIkloJNO+FCi83S0c0Fb2TdYEgqSCacCT2FvOJZNnBJLEuMyQAOQDv2woUR77Onro8SANdMmB+AMPQpgci/CvDhSFCgxgpdiyk0SSZ4S4FH4PXtPPdHipgKnCaHPe8KFFFxxJubGrBKnyB0BLU3/Ih6NdX3749hRRcUfRN8khsySCXZjwp5R4EJpw31849hQ2EV4Bk2e9aIeMRDgFuY5QoUTk66KRV9kc4kbta8tYSpagHPg2uWYhQoi5yLKCHzENmHFavm2ZbSIZq8ywA0AanyIUKEbbGSSHyZWJlad4o7UpHv1IqLVGW7dXPi0ewoZRTFlJokk2DCG3t4ZZRZTZU6gVz4898KFFVFIjKTYHvHoLYprlUkIV96WSg89mh7owF5dCqkWOeZrFsM1OFt4xhn/LHsKNNLGx+Lb2Yy97CZbpmoCVUyNM/wBmIPsvu/xTP9UKFHImzpkqP//Z">
            <a:hlinkClick r:id="rId4"/>
          </p:cNvPr>
          <p:cNvSpPr/>
          <p:nvPr/>
        </p:nvSpPr>
        <p:spPr>
          <a:xfrm>
            <a:off x="60030" y="-948461"/>
            <a:ext cx="2645889" cy="1984412"/>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Century Schoolbook"/>
            </a:endParaRPr>
          </a:p>
        </p:txBody>
      </p:sp>
      <p:sp>
        <p:nvSpPr>
          <p:cNvPr id="5" name="AutoShape 4" descr="data:image/jpeg;base64,/9j/4AAQSkZJRgABAQAAAQABAAD/2wCEAAkGBhQSERUTExQVFBUWGBcaGBcYGBsYHBgaGhkYFxgXHBgXHyYeFxkjHBkWHy8gJCcpLCwuGB4xNTAqNSYrLCkBCQoKDgwOGg8PGiwkHCQqKSwpKSwpKSkpLCwsKSwsLCksKSksKSksLCkpKSwsLCwpLCwsKSwpLCksKSwsLCksKf/AABEIAJcAyQMBIgACEQEDEQH/xAAcAAABBQEBAQAAAAAAAAAAAAAFAAIDBAYHAQj/xABIEAABAgMFBAcEBwUFCQEAAAABAhEAAyEEBRIxQSJRYXEGE4GRobHBMkLR8AcUI1JykrJigqLh8RUWQ8LSJTM1U1Rjc4STJP/EABkBAAMBAQEAAAAAAAAAAAAAAAECAwAEBf/EACYRAAICAgICAgICAwAAAAAAAAABAhESIQMxQVEiYQQTMoEjQnL/2gAMAwEAAhEDEQA/AAlzz1dYFOkEKduIL14g+UEUSf8A8wQWdaVkirjZDA89k9sZ2zytoFRbE5feXr4vGsskwfidtKCWhMtKlPz9YmmMDLKCZBm59TIJA0PWLAIpyB7BujnV4K+2I3fGOlWMgWGegli4Q/LrKcfZMcunTHnvvIjo4pbROaPq3oHZeru2yo3Skn8216wegX0dtEv6tJSlaFYZUsHCoHJAGh3wQ+sJcBwScmroD5EHtELN3JsJJChPChQihQnhRjChQoUYwoUKFGMKFCeMN9IP0iosSTKlEKnkcxLfU71cO/i0IObpCykoq2WunX0gS7CgoSy55FE6Jf3leYGZ5RxGfPm2uYZ05SjiLuTVXLcPgGhisU1ZmzyVEl2OZJq6vhBCzWUrORbdqf5R2px4VUe/ZDF8j2Qy5T7KAwHcOXxi2izBLAPiOnvHkIMy7kWxCCE1FToMIJPN4lkiVZ1iWh5s9WbBykOHUvRCRSmZiDk5MvSgR3NdWwrEkBTE72z8WAj23JWiUpUsspiQWxANXL5zg5ZLMcFc2IOkKbZh1fMN3ho5r2jta+Ml9JmYuy7UJEmcSVzpo25ii5dUsqYaJToAB3xT6TymXzA8mhkqYtUmWCQhCWS6TtnCcBL6NXu1h972YJloAFACB+Yn1jum/hpaPNiqfZkLQnOKfVwQtIrFXFHG2WNOhJKd+EsxNQ58s41FyLCklIB9ko3kDbWrLiw/ejKy/ar7z141bsyjQ9HLQQQMVEqTTX2g2e8tSIochtEvCm1PQJdbHQqAb9SvGOaosalH2XzrHTelaazkaTESxzHWYT5+EZ+zXSUnZIGjEcjofSKwEYIs0uaghQVMSd6VKHGDFh6RWyUQUWiYMs9rLSunCC9lsS2qhKuSm86RanXMH93IUOh3Ej5rFs2uwfrTVomsP0s29FFdVNH7QY5ZOG59kaGxfTWP8ayqHGWoK8D8YyBu2QfewcFApj0dHAqqFJPJQPnBuL7QMGumdLsX0tWBbBS1yzrjQQ3aHjRWHpHZpzdVPlLfIBQfuJeODzLlU7CvAg6c4qTLpUPcblTyg4QYPkj6TBj2PnKy35apH+7tE6W2mIkdyqQesf0s26WwV1U4D7ycJ70wr4vTNnXaO3wo5jYvptlv9tZ1p4oUF+BAip01+mNBlCXYcWOYC61DCUB2YA+9nXSB+mV0Z8ioL/SJ9JSbKDZ7OQqeaEivV8OK+GkchShRVjmEqmKL72PqX10iKySy71XMOZ3fPeY0F0Xc52QVqNScgkZ1OnLOLuS41jERQcncitJsTMpbucgA+b5bzQweu251YkrmHCH2UAse068hBlVkwoOEAkJBDimteGcQ9HpYWEzVrMxahKJOSU4kk4EoFEgHt3kxDck2dNYSigkqyBQUNNnxp6Rl7kCZUqVkkPPCidT1upzJYeEbdKankPWMPZ0BG0RUTpqXOSQ8wjOiatXfD8EtsH5C0jXy/Z7/ADeGLSBKBJDAVJoKFszygRePSpKBglpxKNHL6tkkVV2sOcC0XdarTtTDgSHLq0fcn2U/NY52t/2V/Ykv6oFrWJYUk5FayC/ulThtT2U4wrVMKpLkKAxFioM7gVA0HzwjU2O5JMkYsPWKo61mnN1ebdsD+ldZaS4zLMAw8/PuirlJ9nMkvBz+2Cpinhi/bMzFPDExw8tGgzBd33QXuksobTFWpD50BB/EAYfftzKs89SDkMuI39r+kVLNNqBlhNGG8Bhm3bxjn60P2EOkBxzZZ35DOgwqZ9WJI7DADpFnJAD/AGqSdAyRV2yFYOX3aQgSFq+9MduT7uUZ29pqZxSA2ZOI5jKg1qwGW6OmAjaRpbqkpqU1+zqApw5KdHIGZgtLGycQLvTw1gTItklL4FJDhIokh2Kn0Gjd8E5NvSoPiHeDR6Qv5LeevR0fjY4r/oktK1JCSkJUCl2UCTU0Dvz0h9klpLqVKlhSVM4q5Z88IY1EUrxtKgQxIGEPkRmT6iCNim/ZVqSsvpokZdkWn8eC/pEONZc/9j+qBBxavkWNaUOhilPmJSopM4AijTEhvzU84IpOTfA8YG3heiZcx17I2g+YJLbi8JwfJtP6H51ik19nk+73S5waewDV9S9G5QLt91oA9kneQAz6hncaQem0CXywp8E5d8AukVrmS7PMWhRSoFDHP3myPCFU7lj9jPjqGXmkZ23WEB2JHzuMBJiVBYD5v6xprrtsyemZ1hBZaUggMa1fnFe2WECZKGe0a/uKi37KdHPhccvsK9FrpUSlRACX1zVQlh3O/CCd9W6ZJtFnkIwplrVLK2G0rFNQkgk6EE5cKxD0dSRbcLkpEnZSTRJJ0G/jEvSsEWqzqAf2SS2QStJJ4UBhE7Y7XxNgJLhY3oEYPoJeDWkpUQiWJaipzR0qkgEvqyjGrtXSUFZRZ0GaogDKg4/1btihd3RD/mKCHL9XLzfIOve1KVhUNyTVqi3bulW1gkIK1GgcE9yafxEQOk9H5sw4pyhKBJOFLFRepYJDDsEaWx3ahAKZYSgJZ2bEHYh9XNGoOcUZl7pEwy0JVMWDtBLAJ/FMUakbvhUKl2JJykeWa6ZUkKUhASEhzMXtEDMkvQdp7DF2zT5cxIWhXWAthzDmrCo2cjVsg8PmzetlFB2gRtIJGVMiBUfPPO9JbeqTKITh6yarAnCSWDDExpXIO2Z4QWzJLs9tt+lU0y5CUzFJ9pav92g8BqeOZ8qN+FZk/aLxl9EhIFNB8YtXbYBKlhI5qO86mI74l/ZK7ImpOxq0YG1ZmKeGL1pDExUaGsU79086P9dKxpG2gPzGvc798cjlysKtrOob400LR9ET5biOL9PbmMie6AyF1DaH3k+vbGnG9oSEq0VFLxBA4ab9fIRGJiag4PDx3RBMT1YANSani/kI8E1yHAplTLluhHLErWSCMi6pa8kSyfy05jOJLPdEuYDgTiCSxwrNOw5cN8UQXBaig5pkd9N7d8WJ9uUQBiJGFILs5w6UAoH1c73h1O1YMVZZFwoOS5g4Ywf4YcLrWkbM9Qq+0n4H0gdKnEEVLNlBGyW9cvIulVK6E5efoXemXJloChi7EOvFBNlnniSfFPGBN73TPnEPUBTjCpLPwGZ74OJt+AFHtPV1HGRvAJqxz4OaaBgtJUPZRyI/zAkeEOppMVxbRXnXov3pKxxAf1gPfd545KkJxBZUjOlAS/pB8zUlJwAIWM8SilIyLEB67mpUHhHk+YgU2iWeoeu7TKFSV2O5yqrMrcE4ITMExQBUsEPuaHz7QnrEVFCrV80K3QWXIQothTyIwnw83gbOuuViTQ+/qWOXHTshqTdgzajRfu2ev6yZkhOM9WEVFBkSoksAI0lmuArwqtEwrLUSmgbcVM5HKnZFO7J6CeqSSFJGYGyk6DioZs3bHs+9ldcvaUiXJYEJoZkxn0zA3cK5wt0Z2zQoMqUFowiWEJcsMKah/aGbCp57y0Q3VfuLaEvBL91RVtK44WYJ4PAm/LUZ9nQUukzFBKuQNeVQkxAqduLJDBIowADCElIKSC/Se09TLXNSwUs0KdVqyUX3BLgVqM4HXZJEmUE+8aqO9Rz57oZe1tlmRIClhwqqQ5LAsmg4RLPXrvjTerNHsuWSftggvWvLIwJ6SSwbVIDhkBR7XJ8xFCZeEtCyvrNqhoXy0p6xBeNh6yZLSqYtaWUoOFUoCA6sxpCxlaYZR2i6i8lKOy4SG5kEsDwDVie3TiZSgd3rEEqwgMSSTTXdllE07I8jEoN5FJLRiLdmYpNBG8hUwNjqIn1gsRzn6Q6GXTVR8B8Y6DJtAWhKxkoAjkY5/wDSGr2f3vSGX8WR/wBjFyLvLB3OZc8fKJF2KL132hCiUAupIGIbn3nKLq7PE3BMupUZi1pVLQpSQ5APwfi2bQEve81S8KlLYMMgz7mBJc66ZxtrdIwypihohZ/hMcx6ZGsr8J/yj0gKFIzlsuWDpOZisIUxOQUBXkRB+7L72VpmM5ICQAQ514Z4Y5oEKSymIrQ8o6nctiBkrmKDqTiUC2RwgU+d0bFeDNl9SSs4gGG4t6EwkApLwUu6zY5aSdYda7vBBB1EK+PdhUtUDBNAWpTsQluee7me8xT6wgvE31FMpAQMiwHeItLsUM02kBaYKn1I50iQS2WgbsQf8ogXeFjnJmOFskmlchugkhKRNCQ2HapnQlPfDxdCSKgt5lWmUh2AmJWtveUSC1M9lhzJjy2W8Cd1YfNRIOeInUaUbxgTaE4bUwyTMAHLFQDdDL3H+057bOyGbR0pyhPYxpbZaJgkpUCRLSplc1FPDNi0RW+9+pkqJIKhkDmRqw1aI7Ji/s+YFKxEzQc3ywfCKXSaSDIUoiqQW7c4SXgaPkLXJb/rNjExQFJ5DcAEkZU1i5JvArVMQUt1dHd3cZ90BOg3/D//AGFfplxourzjciqqDDfZye8Zh69QcsFhg/ER1m2LcyH+6P0PHJbxT9uv8Y8xHVGrZ3+6nxRDroXyTvDVih5GLQssJdnoeR8ojGLsq5KjBXmNqB+GCF7UVFFo6CJ9O3QlrNJH/al/pEc+6er2vzHxjpJSEIAGSQB2AARzHpkOtmEB2YBwlRGZJqA0U8Eu5WV7DIAAIABIDnfSLxTAiReqBslQpRnGkXU3mg5HwPwhbRSjy9ktIm/gV5NHJOl5eelP3UfEx1C9bUFSlISaqAGo1HDnHOOkF2zPrZUpCihgMTEpOfvCkLJ0rGhG5pFO3IULMgFYUkMcOEOHCjnrR43dlvEIsKAUkmeVAEHIskl+DOIx9vSkysKWKmDAFzQMKDnGnskgKkSEOy5WJWGm05QluxLnsiPHyOSs6/yOGPHKm09eDb3MpKZMlKiApadkHUgFR8AYvWmz0ivdlqSJaASHCRqKUrE8+2Bsx3iOnRxGeviUy5A3zE/qTBJdnpFS8VYpsgs4SpydBVJqeyCSpqd474OhTM3xIgfJS8wcj5pgxe80EsCCaeOXke6B8hDTQR90/qDc4FGZjbXaT9fKKUmp14h4IXpYybfNXoUpH8KYA9Y95E75o/UBGrnbVrm/iT+hETfodBSyWR7KpO9X+mG2q5etllBLBWZgtJlgSkjesekXJVnEZxugp0CLuuFNls4lpJIMzF2nCN53QbNk4R7egwy0cVp8xBMyWJ5wWrAjKSug0h3KSonU4fhFi1WYJmyUjIKQkPyaNNLkwDvNLWmT/wCREBqkbsuJkQptn2TyMXepj1crZVyPlDUY5Be42jwMUsUEr4G0rn8YE4oRsJ9FWy3YSyiVlXsoAdR5ICmbiWHGEm6VTKzWA+4kv+ZY8gw5xfu67JckFnUo+0tVVLP7RNezKJ5k7QRRK9E3pWwLaLjlMwQlhwAgTaej6XolLckn0jTTpgNHipMr8NITl9Ibj3tmeNwJPuJ7h/SHJuNLUBHIDtGQg/KkhqNyqD4OIlFn+Qf5s8RqRTRnk3Gk5E/l+EPl9HUkvsvoaP4ikaOXJDYm7/jEkuQ3F9N3PdGUWjWZw9Gg38vgGhn9ggO4B/dPrGr6pLZJ+eUOCqbLn54/NIOL9gsyf93UEZJfu74Z/dhG4d3wjbfV+A7Rl3Q0kJ07aZ9kbB+WLl6RkD0NSKqFdAM+9qR4noUk8NzYqcHBjVTJYJfCPH0MIIB9wHTd6Rna6DXszEroFIBCsACxXFhBUDoXUDWPJvQGSSVFlKOZUHPelSI0uFIzTXcCDTnCC0g5EfPP0jZSDSMzO6IDBgStKQ7sMTvTVWJst8N/uuQQ2I8po8lARrkLTuI7BEap6dG8PSsNkwUZG8Oji1ywkIWSC7kpLNl7JrVqVh4sc331FJ1eTMI70pjTKtIJZ2yzLekNSovQp7C/rGzNRm8BH+LJ5ElJ7lMYCX7Zj1kual1lK0qIQcT4WJDJciN9MmLyd33hxFKZZkl8UqWecsfCsNmjUwHLXMKcQlKY7wQd2SgCIUyeoAvLWKHSCpssoZSsP4CpH6SIinoThLKnJoadYrccwomNn9hOM3unaVzgW0Fr4opXzqYC9dAfZkfTZtGgMQzp7DicorIXFWZa3UddA27XfqPCOt/44nKrnImB3HKh/prHuGvusfmtfWI1zANCDTMO/wA84sBQ1LDPh4lxHG9nUPSNljX7rPX4GHiaGzPF8/6Q3qioUALu3H+cSjZDUyFM/wCggpNgbo9ao45eA3VPdD5aNaD17KHviBKRwFGp8c4fMtOHSmpdofCtyYjnekWkSqu/zyrDl2oJ9kYj85/LwOmXowNFPqGoe1vCGy7W7FirPIA94L4oRzXUQqLe2EPrJU9Fcg/p2aw8yqChAG85b4H2hKsQwvidtBpk4DREu3KzUiu8qcFtcvloRy9j0E0zNKcvHlHuE6B91YpS7U7sARu3a6g/DhEq5xFNlPB69r5QFRizMWpmA5sX9QYg6+vskNw18W0j2VagAzqD/hPlEszCAScsqgd7mNVmIkTwc0itKAVqI9ATubPw503Q+TgUHFT2MD5RIpKRQskcWg4msqqd6EtuqfOHJ5eHhEuBjRqjQfCIZijSprr/ACfLnAxo1jZgZ37qxXWphRRfRy/g0SCUp3NRxScvndDLVPb2ewZdsCg2VZk0EZnkz9j6d0UrUteBWFmY5k5M5zaLi7QwdwTnx5ZPSKVsmOhQKQ5SWL5Ejc8CmY43fy9owD6njBe/gcR5mADmKyRkz6OtE4hLDM0HDjDbOxoAW0Iy7DXvioqY5JJ02W3cQzEGJurfRhxAeOjkub0c8KgtllCzmCA4pVIfxrEiLQsaBxqfiM+xorIQO3x/lE4NawFxqO5B/Y5aRKJhJqSaw1d4ICXdOuoalDrvpHompY4mY5FyPEN3NFObNQSyXUxfZfPgo08N0LLlpfEK47/kX7NNVmWIauDe2QUojwiYygT7RHAn1PoYo2a1bTAsNXFa6lRLhuFIuomkhqUOVezc/KkSXy7KVQ9NnSnFgr+JRLNqS75E0bu1egNlgGdQSTvfJga8Yhs85xiILuQSD3uzA8oUwpNQWADVDEnPcGI7X3QaQCFa1guVFjShLNpk3wiUgEuSstro3FiGhipilUSxbN2Pfx5xL1WFLNzAPizwuIbIwGHtFnAfPdkQX73EeImFmCQR951AZ9uUe/VxSqu1LDcBR+TnfD3TlqKZv2UJavGNi/BrH2eekAuVa1Oo56ji0OSpIcVAO4kDzePAAEkAsSMw78KmIJUoZqqdDm3KlNfmkU/XJ+BXNLyWpygFYnWeTN5fLRAm1AGpdjWornnSI0WNLklSiSXzix1iRuryDwy4ZCvkRPKtiVeyRlpp3A0z8I8cGjYRWo84rmYBknuEM+tnczb6atD4RXbBnJ9ImUkMAXLb6wxSuNOyITOJyUOznz3Q1tcsqnTMfPKB8F0g1N9kqlO+vy8UL3tAlylKUyXbaIJAJyxkVY5PxgFYvpBkKJE1KkEEjElpiebpYt8Yr2vpellJmMtBDdYgukg5P90/sqA4PFIsVox9/WLrHUEk6ugiYnm6K94jMf2WOP5T8I018XXZpo6yROTKV90uBn86wG/sKf8A9TL/APqr4xGUNlFI7MhFIkloJNO+FCi83S0c0Fb2TdYEgqSCacCT2FvOJZNnBJLEuMyQAOQDv2woUR77Onro8SANdMmB+AMPQpgci/CvDhSFCgxgpdiyk0SSZ4S4FH4PXtPPdHipgKnCaHPe8KFFFxxJubGrBKnyB0BLU3/Ih6NdX3749hRRcUfRN8khsySCXZjwp5R4EJpw31849hQ2EV4Bk2e9aIeMRDgFuY5QoUTk66KRV9kc4kbta8tYSpagHPg2uWYhQoi5yLKCHzENmHFavm2ZbSIZq8ywA0AanyIUKEbbGSSHyZWJlad4o7UpHv1IqLVGW7dXPi0ewoZRTFlJokk2DCG3t4ZZRZTZU6gVz4898KFFVFIjKTYHvHoLYprlUkIV96WSg89mh7owF5dCqkWOeZrFsM1OFt4xhn/LHsKNNLGx+Lb2Yy97CZbpmoCVUyNM/wBmIPsvu/xTP9UKFHImzpkqP//Z">
            <a:hlinkClick r:id="rId4"/>
          </p:cNvPr>
          <p:cNvSpPr/>
          <p:nvPr/>
        </p:nvSpPr>
        <p:spPr>
          <a:xfrm>
            <a:off x="60030" y="-948461"/>
            <a:ext cx="2645889" cy="1984412"/>
          </a:xfrm>
          <a:prstGeom prst="rect">
            <a:avLst/>
          </a:prstGeom>
          <a:noFill/>
          <a:ln cap="flat">
            <a:noFill/>
            <a:prstDash val="solid"/>
          </a:ln>
        </p:spPr>
        <p:txBody>
          <a:bodyPr vert="horz" wrap="square" lIns="100794" tIns="50401" rIns="100794" bIns="504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984" b="0" i="0" u="none" strike="noStrike" kern="1200" cap="none" spc="0" baseline="0">
              <a:solidFill>
                <a:srgbClr val="000000"/>
              </a:solidFill>
              <a:uFillTx/>
              <a:latin typeface="Century Schoolbook"/>
            </a:endParaRPr>
          </a:p>
        </p:txBody>
      </p:sp>
    </p:spTree>
    <p:custDataLst>
      <p:tags r:id="rId1"/>
    </p:custDataLst>
  </p:cSld>
  <p:clrMapOvr>
    <a:masterClrMapping/>
  </p:clrMapOvr>
  <p:transition advTm="23933">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2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wd">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olo 1"/>
          <p:cNvSpPr txBox="1">
            <a:spLocks noGrp="1"/>
          </p:cNvSpPr>
          <p:nvPr>
            <p:ph type="title"/>
          </p:nvPr>
        </p:nvSpPr>
        <p:spPr>
          <a:xfrm>
            <a:off x="515904" y="287313"/>
            <a:ext cx="9071606" cy="1259942"/>
          </a:xfrm>
        </p:spPr>
        <p:txBody>
          <a:bodyPr/>
          <a:lstStyle/>
          <a:p>
            <a:pPr lvl="0"/>
            <a:r>
              <a:rPr lang="it-IT">
                <a:hlinkClick r:id="rId2" action="ppaction://hlinksldjump"/>
              </a:rPr>
              <a:t>Quartiere di San Martino</a:t>
            </a:r>
            <a:endParaRPr lang="it-IT"/>
          </a:p>
        </p:txBody>
      </p:sp>
      <p:sp>
        <p:nvSpPr>
          <p:cNvPr id="3" name="Segnaposto contenuto 2"/>
          <p:cNvSpPr txBox="1">
            <a:spLocks noGrp="1"/>
          </p:cNvSpPr>
          <p:nvPr>
            <p:ph idx="1"/>
          </p:nvPr>
        </p:nvSpPr>
        <p:spPr>
          <a:xfrm>
            <a:off x="530" y="1763923"/>
            <a:ext cx="9802313" cy="5372410"/>
          </a:xfrm>
        </p:spPr>
        <p:txBody>
          <a:bodyPr/>
          <a:lstStyle/>
          <a:p>
            <a:pPr lvl="0">
              <a:buNone/>
            </a:pPr>
            <a:r>
              <a:rPr lang="it-IT" b="1">
                <a:latin typeface="Bradley Hand ITC" pitchFamily="66"/>
              </a:rPr>
              <a:t>    Il quartiere di san martino si distingue dagli altri quartieri di Gubbio poiché si estende su un’area pianeggiante e non sul declivio del monte Ingino.</a:t>
            </a:r>
            <a:br>
              <a:rPr lang="it-IT" b="1">
                <a:latin typeface="Bradley Hand ITC" pitchFamily="66"/>
              </a:rPr>
            </a:br>
            <a:r>
              <a:rPr lang="it-IT" b="1">
                <a:latin typeface="Bradley Hand ITC" pitchFamily="66"/>
              </a:rPr>
              <a:t>In corrispondenza delle due direttrici sorgono ancora oggi le principali porte del quartiere, anticamente munite di antiporte e di altre strutture difensive. La porta di Santa Croce controlla l’accesso verso nord est e la Flaminia; la porta del Borgo con l’antistante arco di Santa Lucia, quello verso Umbertide e la strada della Contessa.</a:t>
            </a:r>
            <a:br>
              <a:rPr lang="it-IT" b="1">
                <a:latin typeface="Bradley Hand ITC" pitchFamily="66"/>
              </a:rPr>
            </a:br>
            <a:r>
              <a:rPr lang="it-IT" b="1">
                <a:latin typeface="Bradley Hand ITC" pitchFamily="66"/>
              </a:rPr>
              <a:t>Dalle due porte urbiche si sviluppano internamente al quartiere importanti tracciati viari sia rettilinei</a:t>
            </a:r>
          </a:p>
        </p:txBody>
      </p:sp>
    </p:spTree>
  </p:cSld>
  <p:clrMapOvr>
    <a:masterClrMapping/>
  </p:clrMapOvr>
  <p:transition advTm="31410">
    <p:dissolv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p:cBhvr>
                                        <p:cTn id="7" dur="1" fill="hold"/>
                                        <p:tgtEl>
                                          <p:spTgt spid="2"/>
                                        </p:tgtEl>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p:cBhvr>
                                        <p:cTn id="11" dur="1" fill="hold"/>
                                        <p:tgtEl>
                                          <p:spTgt spid="3">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olo 1"/>
          <p:cNvSpPr txBox="1">
            <a:spLocks noGrp="1"/>
          </p:cNvSpPr>
          <p:nvPr>
            <p:ph type="title"/>
          </p:nvPr>
        </p:nvSpPr>
        <p:spPr>
          <a:xfrm>
            <a:off x="4008427" y="0"/>
            <a:ext cx="9071606" cy="1259942"/>
          </a:xfrm>
        </p:spPr>
        <p:txBody>
          <a:bodyPr/>
          <a:lstStyle/>
          <a:p>
            <a:pPr lvl="0"/>
            <a:r>
              <a:rPr lang="it-IT">
                <a:hlinkClick r:id="rId3" action="ppaction://hlinksldjump"/>
              </a:rPr>
              <a:t>FOTO</a:t>
            </a:r>
            <a:endParaRPr lang="it-IT"/>
          </a:p>
        </p:txBody>
      </p:sp>
      <p:pic>
        <p:nvPicPr>
          <p:cNvPr id="3" name="Picture 2" descr="https://encrypted-tbn2.gstatic.com/images?q=tbn:ANd9GcR5K1KXtg7kpxgUNJhLn9mNE1ZZbYwel3sPHkvl_5gJDXZn0NQaqg">
            <a:hlinkClick r:id="rId4"/>
          </p:cNvPr>
          <p:cNvPicPr>
            <a:picLocks noChangeAspect="1"/>
          </p:cNvPicPr>
          <p:nvPr/>
        </p:nvPicPr>
        <p:blipFill>
          <a:blip r:embed="rId5"/>
          <a:srcRect/>
          <a:stretch>
            <a:fillRect/>
          </a:stretch>
        </p:blipFill>
        <p:spPr>
          <a:xfrm>
            <a:off x="277785" y="763569"/>
            <a:ext cx="3347161" cy="2222513"/>
          </a:xfrm>
          <a:prstGeom prst="rect">
            <a:avLst/>
          </a:prstGeom>
          <a:noFill/>
          <a:ln cap="flat">
            <a:noFill/>
          </a:ln>
        </p:spPr>
      </p:pic>
      <p:sp>
        <p:nvSpPr>
          <p:cNvPr id="4" name="CasellaDiTesto 4"/>
          <p:cNvSpPr txBox="1"/>
          <p:nvPr/>
        </p:nvSpPr>
        <p:spPr>
          <a:xfrm>
            <a:off x="530" y="2986082"/>
            <a:ext cx="4127528" cy="3976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984" b="0" i="0" u="none" strike="noStrike" kern="1200" cap="none" spc="0" baseline="0">
                <a:solidFill>
                  <a:srgbClr val="000000"/>
                </a:solidFill>
                <a:uFillTx/>
                <a:latin typeface="Century Schoolbook"/>
              </a:rPr>
              <a:t>QUARTIERE SAN MARTINO</a:t>
            </a:r>
          </a:p>
        </p:txBody>
      </p:sp>
      <p:pic>
        <p:nvPicPr>
          <p:cNvPr id="5" name="Picture 6" descr="Palazzo Ducale: Cortile d'Onore"/>
          <p:cNvPicPr>
            <a:picLocks noChangeAspect="1"/>
          </p:cNvPicPr>
          <p:nvPr/>
        </p:nvPicPr>
        <p:blipFill>
          <a:blip r:embed="rId6"/>
          <a:srcRect/>
          <a:stretch>
            <a:fillRect/>
          </a:stretch>
        </p:blipFill>
        <p:spPr>
          <a:xfrm>
            <a:off x="5834064" y="446062"/>
            <a:ext cx="3461653" cy="2589315"/>
          </a:xfrm>
          <a:prstGeom prst="rect">
            <a:avLst/>
          </a:prstGeom>
          <a:noFill/>
          <a:ln cap="flat">
            <a:noFill/>
          </a:ln>
        </p:spPr>
      </p:pic>
      <p:sp>
        <p:nvSpPr>
          <p:cNvPr id="6" name="CasellaDiTesto 6"/>
          <p:cNvSpPr txBox="1"/>
          <p:nvPr/>
        </p:nvSpPr>
        <p:spPr>
          <a:xfrm>
            <a:off x="6111319" y="2986082"/>
            <a:ext cx="3968770" cy="3976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984" b="0" i="0" u="none" strike="noStrike" kern="1200" cap="none" spc="0" baseline="0">
                <a:solidFill>
                  <a:srgbClr val="000000"/>
                </a:solidFill>
                <a:uFillTx/>
                <a:latin typeface="Century Schoolbook"/>
              </a:rPr>
              <a:t>PALAZZO DUCALE</a:t>
            </a:r>
          </a:p>
        </p:txBody>
      </p:sp>
      <p:pic>
        <p:nvPicPr>
          <p:cNvPr id="7" name="Picture 2" descr="http://www.geoplan.it/foto-monumento/monumenti/posti%20da%20vedere%20a%20Assisi%20monumenti%20-%20Basilica%20di%20San%20Francesco.jpg"/>
          <p:cNvPicPr>
            <a:picLocks noChangeAspect="1"/>
          </p:cNvPicPr>
          <p:nvPr/>
        </p:nvPicPr>
        <p:blipFill>
          <a:blip r:embed="rId7"/>
          <a:srcRect/>
          <a:stretch>
            <a:fillRect/>
          </a:stretch>
        </p:blipFill>
        <p:spPr>
          <a:xfrm>
            <a:off x="530" y="3382959"/>
            <a:ext cx="4122279" cy="2772232"/>
          </a:xfrm>
          <a:prstGeom prst="rect">
            <a:avLst/>
          </a:prstGeom>
          <a:noFill/>
          <a:ln cap="flat">
            <a:noFill/>
          </a:ln>
        </p:spPr>
      </p:pic>
      <p:sp>
        <p:nvSpPr>
          <p:cNvPr id="8" name="CasellaDiTesto 8"/>
          <p:cNvSpPr txBox="1"/>
          <p:nvPr/>
        </p:nvSpPr>
        <p:spPr>
          <a:xfrm>
            <a:off x="530" y="6081729"/>
            <a:ext cx="3492523" cy="7030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984" b="0" i="0" u="none" strike="noStrike" kern="1200" cap="none" spc="0" baseline="0">
                <a:solidFill>
                  <a:srgbClr val="000000"/>
                </a:solidFill>
                <a:uFillTx/>
                <a:latin typeface="Century Schoolbook"/>
              </a:rPr>
              <a:t>BASILICA DI SAN FRANCESCO</a:t>
            </a:r>
          </a:p>
        </p:txBody>
      </p:sp>
      <p:pic>
        <p:nvPicPr>
          <p:cNvPr id="9" name="Picture 4" descr="http://4.bp.blogspot.com/_Q2xKWp10BH0/S9mf7kXmRtI/AAAAAAAABJc/n-H0XSfQrQ4/s320/Palazzo_dei_Consoli.jpg">
            <a:hlinkClick r:id="rId8" action="ppaction://hlinkfile"/>
          </p:cNvPr>
          <p:cNvPicPr>
            <a:picLocks noChangeAspect="1"/>
          </p:cNvPicPr>
          <p:nvPr/>
        </p:nvPicPr>
        <p:blipFill>
          <a:blip r:embed="rId9"/>
          <a:srcRect/>
          <a:stretch>
            <a:fillRect/>
          </a:stretch>
        </p:blipFill>
        <p:spPr>
          <a:xfrm>
            <a:off x="4722811" y="3621088"/>
            <a:ext cx="4365656" cy="3323935"/>
          </a:xfrm>
          <a:prstGeom prst="rect">
            <a:avLst/>
          </a:prstGeom>
          <a:noFill/>
          <a:ln cap="flat">
            <a:noFill/>
          </a:ln>
        </p:spPr>
      </p:pic>
      <p:sp>
        <p:nvSpPr>
          <p:cNvPr id="10" name="CasellaDiTesto 10"/>
          <p:cNvSpPr txBox="1"/>
          <p:nvPr/>
        </p:nvSpPr>
        <p:spPr>
          <a:xfrm>
            <a:off x="4802181" y="6875483"/>
            <a:ext cx="4206898" cy="3976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984" b="0" i="0" u="none" strike="noStrike" kern="1200" cap="none" spc="0" baseline="0">
                <a:solidFill>
                  <a:srgbClr val="000000"/>
                </a:solidFill>
                <a:uFillTx/>
                <a:latin typeface="Century Schoolbook"/>
              </a:rPr>
              <a:t>PALAZZO DEI CONSOLI</a:t>
            </a:r>
          </a:p>
        </p:txBody>
      </p:sp>
    </p:spTree>
    <p:custDataLst>
      <p:tags r:id="rId1"/>
    </p:custDataLst>
  </p:cSld>
  <p:clrMapOvr>
    <a:masterClrMapping/>
  </p:clrMapOvr>
  <p:transition advTm="6005">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473198" y="700092"/>
            <a:ext cx="8607420" cy="1262064"/>
          </a:xfrm>
        </p:spPr>
        <p:txBody>
          <a:bodyPr/>
          <a:lstStyle/>
          <a:p>
            <a:pPr lvl="0"/>
            <a:r>
              <a:rPr lang="it-IT" sz="4000">
                <a:solidFill>
                  <a:srgbClr val="FF0000"/>
                </a:solidFill>
              </a:rPr>
              <a:t>POSIZIONE GEOGRAFICA DELL'UMBRIA</a:t>
            </a:r>
          </a:p>
        </p:txBody>
      </p:sp>
      <p:pic>
        <p:nvPicPr>
          <p:cNvPr id="3" name="Immagine 3"/>
          <p:cNvPicPr>
            <a:picLocks noChangeAspect="1"/>
          </p:cNvPicPr>
          <p:nvPr/>
        </p:nvPicPr>
        <p:blipFill>
          <a:blip r:embed="rId3">
            <a:lum bright="-50000"/>
            <a:alphaModFix/>
          </a:blip>
          <a:srcRect/>
          <a:stretch>
            <a:fillRect/>
          </a:stretch>
        </p:blipFill>
        <p:spPr>
          <a:xfrm>
            <a:off x="3101397" y="2005196"/>
            <a:ext cx="3738597" cy="476279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6106"/>
    </mc:Choice>
    <mc:Fallback>
      <p:transition spd="slow" advTm="6106"/>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par>
                          <p:cTn id="8" fill="hold">
                            <p:stCondLst>
                              <p:cond delay="2000"/>
                            </p:stCondLst>
                            <p:childTnLst>
                              <p:par>
                                <p:cTn id="9" presetClass="entr"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itolo 1"/>
          <p:cNvSpPr txBox="1">
            <a:spLocks noGrp="1"/>
          </p:cNvSpPr>
          <p:nvPr>
            <p:ph type="ctrTitle"/>
          </p:nvPr>
        </p:nvSpPr>
        <p:spPr>
          <a:xfrm>
            <a:off x="787965" y="2598633"/>
            <a:ext cx="8567635" cy="1620426"/>
          </a:xfrm>
        </p:spPr>
        <p:txBody>
          <a:bodyPr anchorCtr="1">
            <a:noAutofit/>
          </a:bodyPr>
          <a:lstStyle/>
          <a:p>
            <a:pPr lvl="0" algn="ctr"/>
            <a:r>
              <a:rPr lang="it-IT" sz="12676">
                <a:hlinkClick r:id="rId2" action="ppaction://hlinkfile"/>
              </a:rPr>
              <a:t>SPELLO</a:t>
            </a:r>
          </a:p>
        </p:txBody>
      </p:sp>
    </p:spTree>
  </p:cSld>
  <p:clrMapOvr>
    <a:masterClrMapping/>
  </p:clrMapOvr>
  <p:transition spd="med" advTm="4025">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Palazzo Comunale</a:t>
            </a:r>
          </a:p>
        </p:txBody>
      </p:sp>
      <p:sp>
        <p:nvSpPr>
          <p:cNvPr id="3" name="Segnaposto contenuto 2"/>
          <p:cNvSpPr txBox="1">
            <a:spLocks noGrp="1"/>
          </p:cNvSpPr>
          <p:nvPr>
            <p:ph idx="1"/>
          </p:nvPr>
        </p:nvSpPr>
        <p:spPr>
          <a:xfrm>
            <a:off x="472973" y="1574916"/>
            <a:ext cx="9071606" cy="5559533"/>
          </a:xfrm>
        </p:spPr>
        <p:txBody>
          <a:bodyPr/>
          <a:lstStyle/>
          <a:p>
            <a:pPr lvl="0">
              <a:lnSpc>
                <a:spcPct val="80000"/>
              </a:lnSpc>
              <a:spcBef>
                <a:spcPts val="500"/>
              </a:spcBef>
              <a:buNone/>
            </a:pPr>
            <a:r>
              <a:rPr lang="it-IT" sz="2000"/>
              <a:t> L'edificio, è il risultato dell'opera di prolungamento verso est e di innalzamento del primitivo palazzo comunale, quello duecentesco, costruito con la pietra calcarea bianca e rosa. </a:t>
            </a:r>
            <a:r>
              <a:rPr lang="it-IT" sz="2000" b="1"/>
              <a:t>Costruito nel 1270 </a:t>
            </a:r>
            <a:r>
              <a:rPr lang="it-IT" sz="2000"/>
              <a:t>da maestro Prode, l'antico Palazzo Comunale di Spello subì una complessa opera di </a:t>
            </a:r>
            <a:r>
              <a:rPr lang="it-IT" sz="2000" b="1"/>
              <a:t>trasformazione </a:t>
            </a:r>
            <a:r>
              <a:rPr lang="it-IT" sz="2000"/>
              <a:t>e di ampliamento sia dell'edificio che della piazza antistante negli </a:t>
            </a:r>
            <a:r>
              <a:rPr lang="it-IT" sz="2000" b="1"/>
              <a:t>anni 1567-1575</a:t>
            </a:r>
            <a:r>
              <a:rPr lang="it-IT" sz="2000"/>
              <a:t>, al termine, cioè, della signoria dei Baglioni. Principale artefice di questi lavori fu il lombardo </a:t>
            </a:r>
            <a:r>
              <a:rPr lang="it-IT" sz="2000" b="1"/>
              <a:t>maestro Battaglia di Pietro</a:t>
            </a:r>
            <a:r>
              <a:rPr lang="it-IT" sz="2000"/>
              <a:t>, molto attivo a Spello nella seconda metà di quel secolo il quale provvide, tra l'altro, alla demolizione della scala rampante che dava accesso al primitivo palazzo. Al suo posto fu costruita una fontana, tuttora esistente, con i rilievi e lo stemma di Giulio III (1550-1555). Nel secolo XVII l'abate Ferdinando Passerini provvide a trasformare parzialmente l'atrio del palazzo in una sorta di </a:t>
            </a:r>
            <a:r>
              <a:rPr lang="it-IT" sz="2000" b="1"/>
              <a:t>lapidario</a:t>
            </a:r>
            <a:r>
              <a:rPr lang="it-IT" sz="2000"/>
              <a:t>, com'è tuttora, dove vennero raccolte molte delle iscrizioni romane e di età medievale scoperte nel territorio comunale. L'edificio è stata sede del Comune di Spello fino al 1972. Dalla loggia si accede alla Sala delle Volte (impropriamente detta “della Cripta”), attualmente sede del </a:t>
            </a:r>
            <a:r>
              <a:rPr lang="it-IT" sz="2000" b="1"/>
              <a:t>Museo dell’Infiorata.</a:t>
            </a:r>
            <a:r>
              <a:rPr lang="it-IT" sz="1400" b="1"/>
              <a:t/>
            </a:r>
            <a:br>
              <a:rPr lang="it-IT" sz="1400" b="1"/>
            </a:br>
            <a:endParaRPr lang="it-IT" sz="1400"/>
          </a:p>
        </p:txBody>
      </p:sp>
    </p:spTree>
  </p:cSld>
  <p:clrMapOvr>
    <a:masterClrMapping/>
  </p:clrMapOvr>
  <p:transition spd="med" advTm="46207">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La Rocca Baglioni</a:t>
            </a:r>
          </a:p>
        </p:txBody>
      </p:sp>
      <p:sp>
        <p:nvSpPr>
          <p:cNvPr id="3" name="Segnaposto contenuto 2"/>
          <p:cNvSpPr txBox="1">
            <a:spLocks noGrp="1"/>
          </p:cNvSpPr>
          <p:nvPr>
            <p:ph idx="1"/>
          </p:nvPr>
        </p:nvSpPr>
        <p:spPr/>
        <p:txBody>
          <a:bodyPr/>
          <a:lstStyle/>
          <a:p>
            <a:pPr lvl="0">
              <a:lnSpc>
                <a:spcPct val="80000"/>
              </a:lnSpc>
              <a:spcBef>
                <a:spcPts val="600"/>
              </a:spcBef>
            </a:pPr>
            <a:r>
              <a:rPr lang="it-IT" sz="2500"/>
              <a:t>Municipio fiorente in età romana (</a:t>
            </a:r>
            <a:r>
              <a:rPr lang="it-IT" sz="2500" i="1"/>
              <a:t>Hispellum</a:t>
            </a:r>
            <a:r>
              <a:rPr lang="it-IT" sz="2500"/>
              <a:t>: ce ne rimangono tra l'altro le porte Consolare, Urbica e Vetere, detta anche Porta Venere), contratto sulla parte più alta di uno sperone del monte Subiaso in età altomedievale, il borgo di Spello torna a svilupparsi in età comunale. Del 1358 è la costruzione della Rocca, segno del dominio papale, ad opera di Filippo di Antella, su commissione del cardinale Egidio d'Albornoz; ne sono oggi visibili alcuni resti, nell'area attualmente occupata dal convento dei Cappuccini. </a:t>
            </a:r>
          </a:p>
          <a:p>
            <a:pPr lvl="0">
              <a:lnSpc>
                <a:spcPct val="80000"/>
              </a:lnSpc>
              <a:spcBef>
                <a:spcPts val="600"/>
              </a:spcBef>
            </a:pPr>
            <a:r>
              <a:rPr lang="it-IT" sz="2500"/>
              <a:t>Tra 1561 e 1564 il signore di Spello Adriano Baglioni ne ordina lavori di ristrutturazione e ampliamento: la struttura è perciò detta anche Rocca Baglioni. Di età non certa le torri medievali che fiancheggiano Porta Venere (le due torri gemelle poligonali, a dodici lati, dette di Properzio) e Porta Consolare. </a:t>
            </a:r>
          </a:p>
          <a:p>
            <a:pPr lvl="0">
              <a:lnSpc>
                <a:spcPct val="80000"/>
              </a:lnSpc>
              <a:spcBef>
                <a:spcPts val="600"/>
              </a:spcBef>
              <a:buNone/>
            </a:pPr>
            <a:endParaRPr lang="it-IT" sz="2500"/>
          </a:p>
        </p:txBody>
      </p:sp>
    </p:spTree>
  </p:cSld>
  <p:clrMapOvr>
    <a:masterClrMapping/>
  </p:clrMapOvr>
  <p:transition spd="med" advTm="42669">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sz="3600"/>
              <a:t>L’Arco dei Cappuccini (O porta dell’arce)</a:t>
            </a:r>
          </a:p>
        </p:txBody>
      </p:sp>
      <p:sp>
        <p:nvSpPr>
          <p:cNvPr id="3" name="Segnaposto contenuto 2"/>
          <p:cNvSpPr txBox="1">
            <a:spLocks noGrp="1"/>
          </p:cNvSpPr>
          <p:nvPr>
            <p:ph idx="1"/>
          </p:nvPr>
        </p:nvSpPr>
        <p:spPr/>
        <p:txBody>
          <a:bodyPr/>
          <a:lstStyle/>
          <a:p>
            <a:pPr lvl="0"/>
            <a:r>
              <a:rPr lang="it-IT"/>
              <a:t>Questo semplice arco nel punto più alto della città era probabilmente parte delle fortificazioni pre-augustea, e potrebbe essere stato chiamato per un antico "arx" o fortezza. Il livello della strada è aumentato di circa 1 metro da quando il cancello è stato costruito. In forma di un doppio arco con saracinesca è stato originariamente sollevato e abbassato tra i due archi.</a:t>
            </a:r>
          </a:p>
        </p:txBody>
      </p:sp>
    </p:spTree>
  </p:cSld>
  <p:clrMapOvr>
    <a:masterClrMapping/>
  </p:clrMapOvr>
  <p:transition spd="med" advTm="17745">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pic>
        <p:nvPicPr>
          <p:cNvPr id="2" name="Segnaposto contenuto 3" descr="Palazzo Comunale.jpg"/>
          <p:cNvPicPr>
            <a:picLocks noGrp="1" noChangeAspect="1"/>
          </p:cNvPicPr>
          <p:nvPr>
            <p:ph idx="1"/>
          </p:nvPr>
        </p:nvPicPr>
        <p:blipFill>
          <a:blip r:embed="rId2">
            <a:lum bright="-10000" contrast="-10000"/>
          </a:blip>
          <a:stretch>
            <a:fillRect/>
          </a:stretch>
        </p:blipFill>
        <p:spPr>
          <a:xfrm rot="205715">
            <a:off x="472992" y="708697"/>
            <a:ext cx="3779864" cy="2827215"/>
          </a:xfrm>
        </p:spPr>
      </p:pic>
      <p:pic>
        <p:nvPicPr>
          <p:cNvPr id="3" name="Immagine 4" descr="Porta dell'arce 2.jpg"/>
          <p:cNvPicPr>
            <a:picLocks noChangeAspect="1"/>
          </p:cNvPicPr>
          <p:nvPr/>
        </p:nvPicPr>
        <p:blipFill>
          <a:blip r:embed="rId3"/>
          <a:stretch>
            <a:fillRect/>
          </a:stretch>
        </p:blipFill>
        <p:spPr>
          <a:xfrm rot="20620086">
            <a:off x="5264850" y="510162"/>
            <a:ext cx="3077358" cy="2598651"/>
          </a:xfrm>
          <a:prstGeom prst="rect">
            <a:avLst/>
          </a:prstGeom>
          <a:noFill/>
          <a:ln cap="flat">
            <a:noFill/>
          </a:ln>
        </p:spPr>
      </p:pic>
      <p:pic>
        <p:nvPicPr>
          <p:cNvPr id="4" name="Immagine 5" descr="Porta dell'arce.jpg"/>
          <p:cNvPicPr>
            <a:picLocks noChangeAspect="1"/>
          </p:cNvPicPr>
          <p:nvPr/>
        </p:nvPicPr>
        <p:blipFill>
          <a:blip r:embed="rId4"/>
          <a:stretch>
            <a:fillRect/>
          </a:stretch>
        </p:blipFill>
        <p:spPr>
          <a:xfrm rot="696041">
            <a:off x="6530883" y="3793152"/>
            <a:ext cx="2362416" cy="3307384"/>
          </a:xfrm>
          <a:prstGeom prst="rect">
            <a:avLst/>
          </a:prstGeom>
          <a:noFill/>
          <a:ln cap="flat">
            <a:noFill/>
          </a:ln>
        </p:spPr>
      </p:pic>
      <p:pic>
        <p:nvPicPr>
          <p:cNvPr id="5" name="Immagine 6" descr="Rocca Baglioni.jpg">
            <a:hlinkClick r:id="rId5" action="ppaction://hlinksldjump"/>
          </p:cNvPr>
          <p:cNvPicPr>
            <a:picLocks noChangeAspect="1"/>
          </p:cNvPicPr>
          <p:nvPr/>
        </p:nvPicPr>
        <p:blipFill>
          <a:blip r:embed="rId6"/>
          <a:stretch>
            <a:fillRect/>
          </a:stretch>
        </p:blipFill>
        <p:spPr>
          <a:xfrm rot="21067681">
            <a:off x="866725" y="4173577"/>
            <a:ext cx="4016108" cy="2879473"/>
          </a:xfrm>
          <a:prstGeom prst="rect">
            <a:avLst/>
          </a:prstGeom>
          <a:noFill/>
          <a:ln cap="flat">
            <a:noFill/>
          </a:ln>
        </p:spPr>
      </p:pic>
    </p:spTree>
  </p:cSld>
  <p:clrMapOvr>
    <a:masterClrMapping/>
  </p:clrMapOvr>
  <p:transition spd="med" advTm="5965">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Rettangolo 3">
            <a:hlinkClick r:id="rId2" action="ppaction://hlinkfile"/>
          </p:cNvPr>
          <p:cNvSpPr/>
          <p:nvPr/>
        </p:nvSpPr>
        <p:spPr>
          <a:xfrm>
            <a:off x="3474729" y="3462339"/>
            <a:ext cx="3796661" cy="1017736"/>
          </a:xfrm>
          <a:prstGeom prst="rect">
            <a:avLst/>
          </a:prstGeom>
          <a:noFill/>
          <a:ln cap="flat">
            <a:noFill/>
            <a:prstDash val="solid"/>
          </a:ln>
        </p:spPr>
        <p:txBody>
          <a:bodyPr vert="horz" wrap="none" lIns="100794" tIns="50401" rIns="100794" bIns="50401"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952" b="1" i="0" u="none" strike="noStrike" kern="1200" cap="none" spc="0" baseline="0">
                <a:solidFill>
                  <a:srgbClr val="FFBC79"/>
                </a:solidFill>
                <a:effectLst>
                  <a:outerShdw dist="38996" dir="5459597">
                    <a:srgbClr val="000000"/>
                  </a:outerShdw>
                </a:effectLst>
                <a:uFillTx/>
                <a:latin typeface="Gill Sans MT"/>
              </a:rPr>
              <a:t>ORVIETO</a:t>
            </a:r>
          </a:p>
        </p:txBody>
      </p:sp>
      <p:sp>
        <p:nvSpPr>
          <p:cNvPr id="3" name="CasellaDiTesto 4"/>
          <p:cNvSpPr txBox="1"/>
          <p:nvPr/>
        </p:nvSpPr>
        <p:spPr>
          <a:xfrm rot="21070156">
            <a:off x="1547787" y="326888"/>
            <a:ext cx="3810021" cy="10420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086"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rId3" action="ppaction://hlinksldjump"/>
              </a:rPr>
              <a:t>ORVIETO IN GENERALE</a:t>
            </a:r>
            <a:endParaRPr lang="it-IT" sz="3086"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
        <p:nvSpPr>
          <p:cNvPr id="4" name="CasellaDiTesto 5"/>
          <p:cNvSpPr txBox="1"/>
          <p:nvPr/>
        </p:nvSpPr>
        <p:spPr>
          <a:xfrm>
            <a:off x="4121310" y="1874474"/>
            <a:ext cx="2460641" cy="56721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086"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rId4" action="ppaction://hlinksldjump"/>
              </a:rPr>
              <a:t>LA STORIA</a:t>
            </a:r>
            <a:endParaRPr lang="it-IT" sz="3086"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
        <p:nvSpPr>
          <p:cNvPr id="5" name="CasellaDiTesto 6"/>
          <p:cNvSpPr txBox="1"/>
          <p:nvPr/>
        </p:nvSpPr>
        <p:spPr>
          <a:xfrm rot="1140129">
            <a:off x="6962122" y="1305086"/>
            <a:ext cx="2829629" cy="56721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086"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rId5" action="ppaction://hlinksldjump"/>
              </a:rPr>
              <a:t>LA FACCIATA</a:t>
            </a:r>
            <a:endParaRPr lang="it-IT" sz="3086"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
        <p:nvSpPr>
          <p:cNvPr id="6" name="CasellaDiTesto 7"/>
          <p:cNvSpPr txBox="1"/>
          <p:nvPr/>
        </p:nvSpPr>
        <p:spPr>
          <a:xfrm rot="20804418">
            <a:off x="2082774" y="5795340"/>
            <a:ext cx="2381262" cy="63510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rId6" action="ppaction://hlinksldjump"/>
              </a:rPr>
              <a:t>I MOSAICI</a:t>
            </a:r>
            <a:endParaRPr lang="it-IT" sz="3527"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
        <p:nvSpPr>
          <p:cNvPr id="7" name="CasellaDiTesto 8"/>
          <p:cNvSpPr txBox="1"/>
          <p:nvPr/>
        </p:nvSpPr>
        <p:spPr>
          <a:xfrm rot="630689">
            <a:off x="6389698" y="5736278"/>
            <a:ext cx="2857518" cy="10420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086"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rId7" action="ppaction://hlinksldjump"/>
              </a:rPr>
              <a:t>LE STATUE DI  BRONZO</a:t>
            </a:r>
            <a:endParaRPr lang="it-IT" sz="3086"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Tree>
  </p:cSld>
  <p:clrMapOvr>
    <a:masterClrMapping/>
  </p:clrMapOvr>
  <p:transition spd="slow" advTm="11009">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3">
                                            <p:txEl>
                                              <p:pRg st="0" end="0"/>
                                            </p:txEl>
                                          </p:spTgt>
                                        </p:tgtEl>
                                        <p:attrNameLst>
                                          <p:attrName>ppt_y</p:attrName>
                                        </p:attrNameLst>
                                      </p:cBhvr>
                                      <p:tavLst>
                                        <p:tav tm="0" fmla="#ppt_y-sin(pi*$)/3">
                                          <p:val>
                                            <p:strVal val="0,5"/>
                                          </p:val>
                                        </p:tav>
                                        <p:tav tm="100000">
                                          <p:val>
                                            <p:strVal val="1"/>
                                          </p:val>
                                        </p:tav>
                                      </p:tavLst>
                                    </p:anim>
                                    <p:anim calcmode="lin" valueType="num">
                                      <p:cBhvr>
                                        <p:cTn id="10" dur="664">
                                          <p:stCondLst>
                                            <p:cond delay="664"/>
                                          </p:stCondLst>
                                        </p:cTn>
                                        <p:tgtEl>
                                          <p:spTgt spid="3">
                                            <p:txEl>
                                              <p:pRg st="0" end="0"/>
                                            </p:txEl>
                                          </p:spTgt>
                                        </p:tgtEl>
                                        <p:attrNameLst>
                                          <p:attrName>ppt_y</p:attrName>
                                        </p:attrNameLst>
                                      </p:cBhvr>
                                      <p:tavLst>
                                        <p:tav tm="0" fmla="#ppt_y-sin(pi*$)/9">
                                          <p:val>
                                            <p:strVal val="0"/>
                                          </p:val>
                                        </p:tav>
                                        <p:tav tm="100000">
                                          <p:val>
                                            <p:strVal val="1"/>
                                          </p:val>
                                        </p:tav>
                                      </p:tavLst>
                                    </p:anim>
                                    <p:anim calcmode="lin" valueType="num">
                                      <p:cBhvr>
                                        <p:cTn id="11" dur="332">
                                          <p:stCondLst>
                                            <p:cond delay="1324"/>
                                          </p:stCondLst>
                                        </p:cTn>
                                        <p:tgtEl>
                                          <p:spTgt spid="3">
                                            <p:txEl>
                                              <p:pRg st="0" end="0"/>
                                            </p:txEl>
                                          </p:spTgt>
                                        </p:tgtEl>
                                        <p:attrNameLst>
                                          <p:attrName>ppt_y</p:attrName>
                                        </p:attrNameLst>
                                      </p:cBhvr>
                                      <p:tavLst>
                                        <p:tav tm="0" fmla="#ppt_y-sin(pi*$)/27">
                                          <p:val>
                                            <p:strVal val="0"/>
                                          </p:val>
                                        </p:tav>
                                        <p:tav tm="100000">
                                          <p:val>
                                            <p:strVal val="1"/>
                                          </p:val>
                                        </p:tav>
                                      </p:tavLst>
                                    </p:anim>
                                    <p:anim calcmode="lin" valueType="num">
                                      <p:cBhvr>
                                        <p:cTn id="12" dur="164">
                                          <p:stCondLst>
                                            <p:cond delay="1656"/>
                                          </p:stCondLst>
                                        </p:cTn>
                                        <p:tgtEl>
                                          <p:spTgt spid="3">
                                            <p:txEl>
                                              <p:pRg st="0" end="0"/>
                                            </p:txEl>
                                          </p:spTgt>
                                        </p:tgtEl>
                                        <p:attrNameLst>
                                          <p:attrName>ppt_y</p:attrName>
                                        </p:attrNameLst>
                                      </p:cBhvr>
                                      <p:tavLst>
                                        <p:tav tm="0" fmla="#ppt_y-sin(pi*$)/81">
                                          <p:val>
                                            <p:strVal val="0"/>
                                          </p:val>
                                        </p:tav>
                                        <p:tav tm="100000">
                                          <p:val>
                                            <p:strVal val="1"/>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80">
                                          <p:stCondLst>
                                            <p:cond delay="0"/>
                                          </p:stCondLst>
                                        </p:cTn>
                                        <p:tgtEl>
                                          <p:spTgt spid="4">
                                            <p:txEl>
                                              <p:pRg st="0" end="0"/>
                                            </p:txEl>
                                          </p:spTgt>
                                        </p:tgtEl>
                                      </p:cBhvr>
                                    </p:animEffect>
                                    <p:anim calcmode="lin" valueType="num">
                                      <p:cBhvr>
                                        <p:cTn id="17" dur="1822">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8" dur="664">
                                          <p:stCondLst>
                                            <p:cond delay="0"/>
                                          </p:stCondLst>
                                        </p:cTn>
                                        <p:tgtEl>
                                          <p:spTgt spid="4">
                                            <p:txEl>
                                              <p:pRg st="0" end="0"/>
                                            </p:txEl>
                                          </p:spTgt>
                                        </p:tgtEl>
                                        <p:attrNameLst>
                                          <p:attrName>ppt_y</p:attrName>
                                        </p:attrNameLst>
                                      </p:cBhvr>
                                      <p:tavLst>
                                        <p:tav tm="0" fmla="#ppt_y-sin(pi*$)/3">
                                          <p:val>
                                            <p:strVal val="0,5"/>
                                          </p:val>
                                        </p:tav>
                                        <p:tav tm="100000">
                                          <p:val>
                                            <p:strVal val="1"/>
                                          </p:val>
                                        </p:tav>
                                      </p:tavLst>
                                    </p:anim>
                                    <p:anim calcmode="lin" valueType="num">
                                      <p:cBhvr>
                                        <p:cTn id="19" dur="664">
                                          <p:stCondLst>
                                            <p:cond delay="664"/>
                                          </p:stCondLst>
                                        </p:cTn>
                                        <p:tgtEl>
                                          <p:spTgt spid="4">
                                            <p:txEl>
                                              <p:pRg st="0" end="0"/>
                                            </p:txEl>
                                          </p:spTgt>
                                        </p:tgtEl>
                                        <p:attrNameLst>
                                          <p:attrName>ppt_y</p:attrName>
                                        </p:attrNameLst>
                                      </p:cBhvr>
                                      <p:tavLst>
                                        <p:tav tm="0" fmla="#ppt_y-sin(pi*$)/9">
                                          <p:val>
                                            <p:strVal val="0"/>
                                          </p:val>
                                        </p:tav>
                                        <p:tav tm="100000">
                                          <p:val>
                                            <p:strVal val="1"/>
                                          </p:val>
                                        </p:tav>
                                      </p:tavLst>
                                    </p:anim>
                                    <p:anim calcmode="lin" valueType="num">
                                      <p:cBhvr>
                                        <p:cTn id="20" dur="332">
                                          <p:stCondLst>
                                            <p:cond delay="1324"/>
                                          </p:stCondLst>
                                        </p:cTn>
                                        <p:tgtEl>
                                          <p:spTgt spid="4">
                                            <p:txEl>
                                              <p:pRg st="0" end="0"/>
                                            </p:txEl>
                                          </p:spTgt>
                                        </p:tgtEl>
                                        <p:attrNameLst>
                                          <p:attrName>ppt_y</p:attrName>
                                        </p:attrNameLst>
                                      </p:cBhvr>
                                      <p:tavLst>
                                        <p:tav tm="0" fmla="#ppt_y-sin(pi*$)/27">
                                          <p:val>
                                            <p:strVal val="0"/>
                                          </p:val>
                                        </p:tav>
                                        <p:tav tm="100000">
                                          <p:val>
                                            <p:strVal val="1"/>
                                          </p:val>
                                        </p:tav>
                                      </p:tavLst>
                                    </p:anim>
                                    <p:anim calcmode="lin" valueType="num">
                                      <p:cBhvr>
                                        <p:cTn id="21" dur="164">
                                          <p:stCondLst>
                                            <p:cond delay="1656"/>
                                          </p:stCondLst>
                                        </p:cTn>
                                        <p:tgtEl>
                                          <p:spTgt spid="4">
                                            <p:txEl>
                                              <p:pRg st="0" end="0"/>
                                            </p:txEl>
                                          </p:spTgt>
                                        </p:tgtEl>
                                        <p:attrNameLst>
                                          <p:attrName>ppt_y</p:attrName>
                                        </p:attrNameLst>
                                      </p:cBhvr>
                                      <p:tavLst>
                                        <p:tav tm="0" fmla="#ppt_y-sin(pi*$)/81">
                                          <p:val>
                                            <p:strVal val="0"/>
                                          </p:val>
                                        </p:tav>
                                        <p:tav tm="100000">
                                          <p:val>
                                            <p:strVal val="1"/>
                                          </p:val>
                                        </p:tav>
                                      </p:tavLst>
                                    </p:anim>
                                  </p:childTnLst>
                                </p:cTn>
                              </p:par>
                            </p:childTnLst>
                          </p:cTn>
                        </p:par>
                        <p:par>
                          <p:cTn id="22" fill="hold">
                            <p:stCondLst>
                              <p:cond delay="4000"/>
                            </p:stCondLst>
                            <p:childTnLst>
                              <p:par>
                                <p:cTn id="23" presetID="26"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p:stCondLst>
                                            <p:cond delay="0"/>
                                          </p:stCondLst>
                                        </p:cTn>
                                        <p:tgtEl>
                                          <p:spTgt spid="5">
                                            <p:txEl>
                                              <p:pRg st="0" end="0"/>
                                            </p:txEl>
                                          </p:spTgt>
                                        </p:tgtEl>
                                        <p:attrNameLst>
                                          <p:attrName>ppt_y</p:attrName>
                                        </p:attrNameLst>
                                      </p:cBhvr>
                                      <p:tavLst>
                                        <p:tav tm="0" fmla="#ppt_y-sin(pi*$)/3">
                                          <p:val>
                                            <p:strVal val="0,5"/>
                                          </p:val>
                                        </p:tav>
                                        <p:tav tm="100000">
                                          <p:val>
                                            <p:strVal val="1"/>
                                          </p:val>
                                        </p:tav>
                                      </p:tavLst>
                                    </p:anim>
                                    <p:anim calcmode="lin" valueType="num">
                                      <p:cBhvr>
                                        <p:cTn id="28" dur="664">
                                          <p:stCondLst>
                                            <p:cond delay="664"/>
                                          </p:stCondLst>
                                        </p:cTn>
                                        <p:tgtEl>
                                          <p:spTgt spid="5">
                                            <p:txEl>
                                              <p:pRg st="0" end="0"/>
                                            </p:txEl>
                                          </p:spTgt>
                                        </p:tgtEl>
                                        <p:attrNameLst>
                                          <p:attrName>ppt_y</p:attrName>
                                        </p:attrNameLst>
                                      </p:cBhvr>
                                      <p:tavLst>
                                        <p:tav tm="0" fmla="#ppt_y-sin(pi*$)/9">
                                          <p:val>
                                            <p:strVal val="0"/>
                                          </p:val>
                                        </p:tav>
                                        <p:tav tm="100000">
                                          <p:val>
                                            <p:strVal val="1"/>
                                          </p:val>
                                        </p:tav>
                                      </p:tavLst>
                                    </p:anim>
                                    <p:anim calcmode="lin" valueType="num">
                                      <p:cBhvr>
                                        <p:cTn id="29" dur="332">
                                          <p:stCondLst>
                                            <p:cond delay="1324"/>
                                          </p:stCondLst>
                                        </p:cTn>
                                        <p:tgtEl>
                                          <p:spTgt spid="5">
                                            <p:txEl>
                                              <p:pRg st="0" end="0"/>
                                            </p:txEl>
                                          </p:spTgt>
                                        </p:tgtEl>
                                        <p:attrNameLst>
                                          <p:attrName>ppt_y</p:attrName>
                                        </p:attrNameLst>
                                      </p:cBhvr>
                                      <p:tavLst>
                                        <p:tav tm="0" fmla="#ppt_y-sin(pi*$)/27">
                                          <p:val>
                                            <p:strVal val="0"/>
                                          </p:val>
                                        </p:tav>
                                        <p:tav tm="100000">
                                          <p:val>
                                            <p:strVal val="1"/>
                                          </p:val>
                                        </p:tav>
                                      </p:tavLst>
                                    </p:anim>
                                    <p:anim calcmode="lin" valueType="num">
                                      <p:cBhvr>
                                        <p:cTn id="30" dur="164">
                                          <p:stCondLst>
                                            <p:cond delay="1656"/>
                                          </p:stCondLst>
                                        </p:cTn>
                                        <p:tgtEl>
                                          <p:spTgt spid="5">
                                            <p:txEl>
                                              <p:pRg st="0" end="0"/>
                                            </p:txEl>
                                          </p:spTgt>
                                        </p:tgtEl>
                                        <p:attrNameLst>
                                          <p:attrName>ppt_y</p:attrName>
                                        </p:attrNameLst>
                                      </p:cBhvr>
                                      <p:tavLst>
                                        <p:tav tm="0" fmla="#ppt_y-sin(pi*$)/81">
                                          <p:val>
                                            <p:strVal val="0"/>
                                          </p:val>
                                        </p:tav>
                                        <p:tav tm="100000">
                                          <p:val>
                                            <p:strVal val="1"/>
                                          </p:val>
                                        </p:tav>
                                      </p:tavLst>
                                    </p:anim>
                                  </p:childTnLst>
                                </p:cTn>
                              </p:par>
                            </p:childTnLst>
                          </p:cTn>
                        </p:par>
                        <p:par>
                          <p:cTn id="31" fill="hold">
                            <p:stCondLst>
                              <p:cond delay="6000"/>
                            </p:stCondLst>
                            <p:childTnLst>
                              <p:par>
                                <p:cTn id="32" presetID="26" presetClass="entr" presetSubtype="0" fill="hold"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down)">
                                      <p:cBhvr>
                                        <p:cTn id="34" dur="580">
                                          <p:stCondLst>
                                            <p:cond delay="0"/>
                                          </p:stCondLst>
                                        </p:cTn>
                                        <p:tgtEl>
                                          <p:spTgt spid="6">
                                            <p:txEl>
                                              <p:pRg st="0" end="0"/>
                                            </p:txEl>
                                          </p:spTgt>
                                        </p:tgtEl>
                                      </p:cBhvr>
                                    </p:animEffect>
                                    <p:anim calcmode="lin" valueType="num">
                                      <p:cBhvr>
                                        <p:cTn id="35" dur="1822">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6" dur="664">
                                          <p:stCondLst>
                                            <p:cond delay="0"/>
                                          </p:stCondLst>
                                        </p:cTn>
                                        <p:tgtEl>
                                          <p:spTgt spid="6">
                                            <p:txEl>
                                              <p:pRg st="0" end="0"/>
                                            </p:txEl>
                                          </p:spTgt>
                                        </p:tgtEl>
                                        <p:attrNameLst>
                                          <p:attrName>ppt_y</p:attrName>
                                        </p:attrNameLst>
                                      </p:cBhvr>
                                      <p:tavLst>
                                        <p:tav tm="0" fmla="#ppt_y-sin(pi*$)/3">
                                          <p:val>
                                            <p:strVal val="0,5"/>
                                          </p:val>
                                        </p:tav>
                                        <p:tav tm="100000">
                                          <p:val>
                                            <p:strVal val="1"/>
                                          </p:val>
                                        </p:tav>
                                      </p:tavLst>
                                    </p:anim>
                                    <p:anim calcmode="lin" valueType="num">
                                      <p:cBhvr>
                                        <p:cTn id="37" dur="664">
                                          <p:stCondLst>
                                            <p:cond delay="664"/>
                                          </p:stCondLst>
                                        </p:cTn>
                                        <p:tgtEl>
                                          <p:spTgt spid="6">
                                            <p:txEl>
                                              <p:pRg st="0" end="0"/>
                                            </p:txEl>
                                          </p:spTgt>
                                        </p:tgtEl>
                                        <p:attrNameLst>
                                          <p:attrName>ppt_y</p:attrName>
                                        </p:attrNameLst>
                                      </p:cBhvr>
                                      <p:tavLst>
                                        <p:tav tm="0" fmla="#ppt_y-sin(pi*$)/9">
                                          <p:val>
                                            <p:strVal val="0"/>
                                          </p:val>
                                        </p:tav>
                                        <p:tav tm="100000">
                                          <p:val>
                                            <p:strVal val="1"/>
                                          </p:val>
                                        </p:tav>
                                      </p:tavLst>
                                    </p:anim>
                                    <p:anim calcmode="lin" valueType="num">
                                      <p:cBhvr>
                                        <p:cTn id="38" dur="332">
                                          <p:stCondLst>
                                            <p:cond delay="1324"/>
                                          </p:stCondLst>
                                        </p:cTn>
                                        <p:tgtEl>
                                          <p:spTgt spid="6">
                                            <p:txEl>
                                              <p:pRg st="0" end="0"/>
                                            </p:txEl>
                                          </p:spTgt>
                                        </p:tgtEl>
                                        <p:attrNameLst>
                                          <p:attrName>ppt_y</p:attrName>
                                        </p:attrNameLst>
                                      </p:cBhvr>
                                      <p:tavLst>
                                        <p:tav tm="0" fmla="#ppt_y-sin(pi*$)/27">
                                          <p:val>
                                            <p:strVal val="0"/>
                                          </p:val>
                                        </p:tav>
                                        <p:tav tm="100000">
                                          <p:val>
                                            <p:strVal val="1"/>
                                          </p:val>
                                        </p:tav>
                                      </p:tavLst>
                                    </p:anim>
                                    <p:anim calcmode="lin" valueType="num">
                                      <p:cBhvr>
                                        <p:cTn id="39" dur="164">
                                          <p:stCondLst>
                                            <p:cond delay="1656"/>
                                          </p:stCondLst>
                                        </p:cTn>
                                        <p:tgtEl>
                                          <p:spTgt spid="6">
                                            <p:txEl>
                                              <p:pRg st="0" end="0"/>
                                            </p:txEl>
                                          </p:spTgt>
                                        </p:tgtEl>
                                        <p:attrNameLst>
                                          <p:attrName>ppt_y</p:attrName>
                                        </p:attrNameLst>
                                      </p:cBhvr>
                                      <p:tavLst>
                                        <p:tav tm="0" fmla="#ppt_y-sin(pi*$)/81">
                                          <p:val>
                                            <p:strVal val="0"/>
                                          </p:val>
                                        </p:tav>
                                        <p:tav tm="100000">
                                          <p:val>
                                            <p:strVal val="1"/>
                                          </p:val>
                                        </p:tav>
                                      </p:tavLst>
                                    </p:anim>
                                  </p:childTnLst>
                                </p:cTn>
                              </p:par>
                            </p:childTnLst>
                          </p:cTn>
                        </p:par>
                        <p:par>
                          <p:cTn id="40" fill="hold">
                            <p:stCondLst>
                              <p:cond delay="8000"/>
                            </p:stCondLst>
                            <p:childTnLst>
                              <p:par>
                                <p:cTn id="41" presetID="26" presetClass="entr" presetSubtype="0" fill="hold"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down)">
                                      <p:cBhvr>
                                        <p:cTn id="43" dur="580">
                                          <p:stCondLst>
                                            <p:cond delay="0"/>
                                          </p:stCondLst>
                                        </p:cTn>
                                        <p:tgtEl>
                                          <p:spTgt spid="7">
                                            <p:txEl>
                                              <p:pRg st="0" end="0"/>
                                            </p:txEl>
                                          </p:spTgt>
                                        </p:tgtEl>
                                      </p:cBhvr>
                                    </p:animEffect>
                                    <p:anim calcmode="lin" valueType="num">
                                      <p:cBhvr>
                                        <p:cTn id="44" dur="1822">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5" dur="664">
                                          <p:stCondLst>
                                            <p:cond delay="0"/>
                                          </p:stCondLst>
                                        </p:cTn>
                                        <p:tgtEl>
                                          <p:spTgt spid="7">
                                            <p:txEl>
                                              <p:pRg st="0" end="0"/>
                                            </p:txEl>
                                          </p:spTgt>
                                        </p:tgtEl>
                                        <p:attrNameLst>
                                          <p:attrName>ppt_y</p:attrName>
                                        </p:attrNameLst>
                                      </p:cBhvr>
                                      <p:tavLst>
                                        <p:tav tm="0" fmla="#ppt_y-sin(pi*$)/3">
                                          <p:val>
                                            <p:strVal val="0,5"/>
                                          </p:val>
                                        </p:tav>
                                        <p:tav tm="100000">
                                          <p:val>
                                            <p:strVal val="1"/>
                                          </p:val>
                                        </p:tav>
                                      </p:tavLst>
                                    </p:anim>
                                    <p:anim calcmode="lin" valueType="num">
                                      <p:cBhvr>
                                        <p:cTn id="46" dur="664">
                                          <p:stCondLst>
                                            <p:cond delay="664"/>
                                          </p:stCondLst>
                                        </p:cTn>
                                        <p:tgtEl>
                                          <p:spTgt spid="7">
                                            <p:txEl>
                                              <p:pRg st="0" end="0"/>
                                            </p:txEl>
                                          </p:spTgt>
                                        </p:tgtEl>
                                        <p:attrNameLst>
                                          <p:attrName>ppt_y</p:attrName>
                                        </p:attrNameLst>
                                      </p:cBhvr>
                                      <p:tavLst>
                                        <p:tav tm="0" fmla="#ppt_y-sin(pi*$)/9">
                                          <p:val>
                                            <p:strVal val="0"/>
                                          </p:val>
                                        </p:tav>
                                        <p:tav tm="100000">
                                          <p:val>
                                            <p:strVal val="1"/>
                                          </p:val>
                                        </p:tav>
                                      </p:tavLst>
                                    </p:anim>
                                    <p:anim calcmode="lin" valueType="num">
                                      <p:cBhvr>
                                        <p:cTn id="47" dur="332">
                                          <p:stCondLst>
                                            <p:cond delay="1324"/>
                                          </p:stCondLst>
                                        </p:cTn>
                                        <p:tgtEl>
                                          <p:spTgt spid="7">
                                            <p:txEl>
                                              <p:pRg st="0" end="0"/>
                                            </p:txEl>
                                          </p:spTgt>
                                        </p:tgtEl>
                                        <p:attrNameLst>
                                          <p:attrName>ppt_y</p:attrName>
                                        </p:attrNameLst>
                                      </p:cBhvr>
                                      <p:tavLst>
                                        <p:tav tm="0" fmla="#ppt_y-sin(pi*$)/27">
                                          <p:val>
                                            <p:strVal val="0"/>
                                          </p:val>
                                        </p:tav>
                                        <p:tav tm="100000">
                                          <p:val>
                                            <p:strVal val="1"/>
                                          </p:val>
                                        </p:tav>
                                      </p:tavLst>
                                    </p:anim>
                                    <p:anim calcmode="lin" valueType="num">
                                      <p:cBhvr>
                                        <p:cTn id="48" dur="164">
                                          <p:stCondLst>
                                            <p:cond delay="1656"/>
                                          </p:stCondLst>
                                        </p:cTn>
                                        <p:tgtEl>
                                          <p:spTgt spid="7">
                                            <p:txEl>
                                              <p:pRg st="0" end="0"/>
                                            </p:txEl>
                                          </p:spTgt>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CasellaDiTesto 3">
            <a:hlinkClick r:id="" action="ppaction://hlinkshowjump?jump=firstslide"/>
          </p:cNvPr>
          <p:cNvSpPr txBox="1"/>
          <p:nvPr/>
        </p:nvSpPr>
        <p:spPr>
          <a:xfrm>
            <a:off x="2738426" y="344600"/>
            <a:ext cx="5476908" cy="63510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527"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 action="ppaction://hlinkshowjump?jump=firstslide"/>
              </a:rPr>
              <a:t>ORVIETO IN GENERALE</a:t>
            </a:r>
            <a:endParaRPr lang="it-IT" sz="3527"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
        <p:nvSpPr>
          <p:cNvPr id="3" name="CasellaDiTesto 4"/>
          <p:cNvSpPr txBox="1"/>
          <p:nvPr/>
        </p:nvSpPr>
        <p:spPr>
          <a:xfrm>
            <a:off x="1389037" y="1557323"/>
            <a:ext cx="8691051" cy="17209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46" b="0" i="0" u="none" strike="noStrike" kern="1200" cap="none" spc="0" baseline="0">
                <a:solidFill>
                  <a:srgbClr val="000000"/>
                </a:solidFill>
                <a:uFillTx/>
                <a:latin typeface="Monotype Corsiva" pitchFamily="66"/>
              </a:rPr>
              <a:t>Orvieto è un comune italiano di 20.830 abitanti della provincia di  Terni in Umbria.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46" b="0" i="0" u="none" strike="noStrike" kern="1200" cap="none" spc="0" baseline="0">
                <a:solidFill>
                  <a:srgbClr val="000000"/>
                </a:solidFill>
                <a:uFillTx/>
                <a:latin typeface="Monotype Corsiva" pitchFamily="66"/>
              </a:rPr>
              <a:t>Esso sorge su una rupe di tufo, che domina la valle del fiume Paglia. Con  281 km2  di superfice, è uno dei 50 comuni più estesi d’Italia. </a:t>
            </a:r>
          </a:p>
        </p:txBody>
      </p:sp>
      <p:pic>
        <p:nvPicPr>
          <p:cNvPr id="4" name="Picture 2"/>
          <p:cNvPicPr>
            <a:picLocks noChangeAspect="1"/>
          </p:cNvPicPr>
          <p:nvPr/>
        </p:nvPicPr>
        <p:blipFill>
          <a:blip r:embed="rId2"/>
          <a:srcRect/>
          <a:stretch>
            <a:fillRect/>
          </a:stretch>
        </p:blipFill>
        <p:spPr>
          <a:xfrm>
            <a:off x="1389037" y="3700457"/>
            <a:ext cx="3918670" cy="2619390"/>
          </a:xfrm>
          <a:prstGeom prst="rect">
            <a:avLst/>
          </a:prstGeom>
          <a:noFill/>
          <a:ln cap="flat">
            <a:noFill/>
          </a:ln>
          <a:effectLst>
            <a:outerShdw dist="12003" dir="900386" algn="tl">
              <a:srgbClr val="000000">
                <a:alpha val="30000"/>
              </a:srgbClr>
            </a:outerShdw>
          </a:effectLst>
        </p:spPr>
      </p:pic>
      <p:pic>
        <p:nvPicPr>
          <p:cNvPr id="5" name="Picture 3"/>
          <p:cNvPicPr>
            <a:picLocks noChangeAspect="1"/>
          </p:cNvPicPr>
          <p:nvPr/>
        </p:nvPicPr>
        <p:blipFill>
          <a:blip r:embed="rId3"/>
          <a:srcRect/>
          <a:stretch>
            <a:fillRect/>
          </a:stretch>
        </p:blipFill>
        <p:spPr>
          <a:xfrm>
            <a:off x="6383746" y="4809570"/>
            <a:ext cx="3180969" cy="1932877"/>
          </a:xfrm>
          <a:prstGeom prst="rect">
            <a:avLst/>
          </a:prstGeom>
          <a:noFill/>
          <a:ln cap="flat">
            <a:noFill/>
          </a:ln>
          <a:effectLst>
            <a:outerShdw dist="12003" dir="900386" algn="tl">
              <a:srgbClr val="000000">
                <a:alpha val="30000"/>
              </a:srgbClr>
            </a:outerShdw>
          </a:effectLst>
        </p:spPr>
      </p:pic>
    </p:spTree>
  </p:cSld>
  <p:clrMapOvr>
    <a:masterClrMapping/>
  </p:clrMapOvr>
  <p:transition spd="slow" advTm="13068">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strVal val="0"/>
                                          </p:val>
                                        </p:tav>
                                        <p:tav tm="100000">
                                          <p:val>
                                            <p:str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Rettangolo 3"/>
          <p:cNvSpPr/>
          <p:nvPr/>
        </p:nvSpPr>
        <p:spPr>
          <a:xfrm>
            <a:off x="3370633" y="207943"/>
            <a:ext cx="3871231" cy="1017736"/>
          </a:xfrm>
          <a:prstGeom prst="rect">
            <a:avLst/>
          </a:prstGeom>
          <a:noFill/>
          <a:ln cap="flat">
            <a:noFill/>
            <a:prstDash val="solid"/>
          </a:ln>
        </p:spPr>
        <p:txBody>
          <a:bodyPr vert="horz" wrap="none" lIns="100794" tIns="50401" rIns="100794" bIns="50401"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952"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 action="ppaction://hlinkshowjump?jump=firstslide"/>
              </a:rPr>
              <a:t>LA STORIA </a:t>
            </a:r>
            <a:endParaRPr lang="it-IT" sz="5952"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
        <p:nvSpPr>
          <p:cNvPr id="3" name="CasellaDiTesto 4"/>
          <p:cNvSpPr txBox="1"/>
          <p:nvPr/>
        </p:nvSpPr>
        <p:spPr>
          <a:xfrm>
            <a:off x="1230288" y="1398574"/>
            <a:ext cx="8849810" cy="29424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46" b="0" i="0" u="none" strike="noStrike" kern="1200" cap="none" spc="0" baseline="0">
                <a:solidFill>
                  <a:srgbClr val="FF0000"/>
                </a:solidFill>
                <a:uFillTx/>
                <a:latin typeface="Monotype Corsiva" pitchFamily="66"/>
              </a:rPr>
              <a:t>Un’esempio di architettura molto importante è il Duomo di Orvieto.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46" b="0" i="0" u="none" strike="noStrike" kern="1200" cap="none" spc="0" baseline="0">
                <a:solidFill>
                  <a:srgbClr val="000000"/>
                </a:solidFill>
                <a:uFillTx/>
                <a:latin typeface="Monotype Corsiva" pitchFamily="66"/>
              </a:rPr>
              <a:t>La costruzione della chiesa fu avviata nel 1290 per volontà di papa Niccolò 1V. Disegnato in stile romanico da un’artista sconosciuto, fu affidato a Giovanni di Uguccione, che introdusse le prime forme gotiche e poi Lorenzo Maitani le ampliò. Nel 1350-1356 venne costruita la Cappella del Corporale e nel 1408-1444 ve quella di San Brizio, che venne affrescata solo più tardi.</a:t>
            </a:r>
          </a:p>
        </p:txBody>
      </p:sp>
      <p:pic>
        <p:nvPicPr>
          <p:cNvPr id="4" name="Picture 2"/>
          <p:cNvPicPr>
            <a:picLocks noChangeAspect="1"/>
          </p:cNvPicPr>
          <p:nvPr/>
        </p:nvPicPr>
        <p:blipFill>
          <a:blip r:embed="rId2"/>
          <a:srcRect/>
          <a:stretch>
            <a:fillRect/>
          </a:stretch>
        </p:blipFill>
        <p:spPr>
          <a:xfrm>
            <a:off x="1671276" y="4811719"/>
            <a:ext cx="2913397" cy="2182233"/>
          </a:xfrm>
          <a:prstGeom prst="rect">
            <a:avLst/>
          </a:prstGeom>
          <a:noFill/>
          <a:ln cap="flat">
            <a:noFill/>
          </a:ln>
          <a:effectLst>
            <a:outerShdw dist="12003" dir="900386" algn="tl">
              <a:srgbClr val="000000">
                <a:alpha val="30000"/>
              </a:srgbClr>
            </a:outerShdw>
          </a:effectLst>
        </p:spPr>
      </p:pic>
      <p:pic>
        <p:nvPicPr>
          <p:cNvPr id="5" name="Picture 3"/>
          <p:cNvPicPr>
            <a:picLocks noChangeAspect="1"/>
          </p:cNvPicPr>
          <p:nvPr/>
        </p:nvPicPr>
        <p:blipFill>
          <a:blip r:embed="rId3"/>
          <a:srcRect/>
          <a:stretch>
            <a:fillRect/>
          </a:stretch>
        </p:blipFill>
        <p:spPr>
          <a:xfrm>
            <a:off x="6389699" y="4485360"/>
            <a:ext cx="2829437" cy="2497948"/>
          </a:xfrm>
          <a:prstGeom prst="rect">
            <a:avLst/>
          </a:prstGeom>
          <a:noFill/>
          <a:ln cap="flat">
            <a:noFill/>
          </a:ln>
          <a:effectLst>
            <a:outerShdw dist="12003" dir="900386" algn="tl">
              <a:srgbClr val="000000">
                <a:alpha val="30000"/>
              </a:srgbClr>
            </a:outerShdw>
          </a:effectLst>
        </p:spPr>
      </p:pic>
    </p:spTree>
  </p:cSld>
  <p:clrMapOvr>
    <a:masterClrMapping/>
  </p:clrMapOvr>
  <p:transition spd="slow" advTm="19069">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0"/>
                                          </p:val>
                                        </p:tav>
                                        <p:tav tm="100000">
                                          <p:val>
                                            <p:strVal val="#ppt_w"/>
                                          </p:val>
                                        </p:tav>
                                      </p:tavLst>
                                    </p:anim>
                                    <p:anim calcmode="lin" valueType="num">
                                      <p:cBhvr>
                                        <p:cTn id="12" dur="1000" fill="hold"/>
                                        <p:tgtEl>
                                          <p:spTgt spid="5"/>
                                        </p:tgtEl>
                                        <p:attrNameLst>
                                          <p:attrName>ppt_h</p:attrName>
                                        </p:attrNameLst>
                                      </p:cBhvr>
                                      <p:tavLst>
                                        <p:tav tm="0">
                                          <p:val>
                                            <p:strVal val="0"/>
                                          </p:val>
                                        </p:tav>
                                        <p:tav tm="100000">
                                          <p:val>
                                            <p:strVal val="#ppt_h"/>
                                          </p:val>
                                        </p:tav>
                                      </p:tavLst>
                                    </p:anim>
                                    <p:anim calcmode="lin" valueType="num">
                                      <p:cBhvr>
                                        <p:cTn id="13" dur="1000" fill="hold"/>
                                        <p:tgtEl>
                                          <p:spTgt spid="5"/>
                                        </p:tgtEl>
                                        <p:attrNameLst>
                                          <p:attrName>r</p:attrName>
                                        </p:attrNameLst>
                                      </p:cBhvr>
                                      <p:tavLst>
                                        <p:tav tm="0">
                                          <p:val>
                                            <p:strVal val="90"/>
                                          </p:val>
                                        </p:tav>
                                        <p:tav tm="100000">
                                          <p:val>
                                            <p:str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Rettangolo 3"/>
          <p:cNvSpPr/>
          <p:nvPr/>
        </p:nvSpPr>
        <p:spPr>
          <a:xfrm>
            <a:off x="2916158" y="287313"/>
            <a:ext cx="4621432" cy="1017736"/>
          </a:xfrm>
          <a:prstGeom prst="rect">
            <a:avLst/>
          </a:prstGeom>
          <a:noFill/>
          <a:ln cap="flat">
            <a:noFill/>
            <a:prstDash val="solid"/>
          </a:ln>
        </p:spPr>
        <p:txBody>
          <a:bodyPr vert="horz" wrap="none" lIns="100794" tIns="50401" rIns="100794" bIns="50401"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952"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 action="ppaction://hlinkshowjump?jump=firstslide"/>
              </a:rPr>
              <a:t>LA FACCIATA</a:t>
            </a:r>
            <a:endParaRPr lang="it-IT" sz="5952"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pic>
        <p:nvPicPr>
          <p:cNvPr id="3" name="Picture 2"/>
          <p:cNvPicPr>
            <a:picLocks noChangeAspect="1"/>
          </p:cNvPicPr>
          <p:nvPr/>
        </p:nvPicPr>
        <p:blipFill>
          <a:blip r:embed="rId2"/>
          <a:srcRect/>
          <a:stretch>
            <a:fillRect/>
          </a:stretch>
        </p:blipFill>
        <p:spPr>
          <a:xfrm>
            <a:off x="1350596" y="1305113"/>
            <a:ext cx="3837956" cy="2874763"/>
          </a:xfrm>
          <a:prstGeom prst="rect">
            <a:avLst/>
          </a:prstGeom>
          <a:noFill/>
          <a:ln cap="flat">
            <a:noFill/>
          </a:ln>
          <a:effectLst>
            <a:outerShdw dist="12003" dir="900386" algn="tl">
              <a:srgbClr val="000000">
                <a:alpha val="30000"/>
              </a:srgbClr>
            </a:outerShdw>
          </a:effectLst>
        </p:spPr>
      </p:pic>
      <p:sp>
        <p:nvSpPr>
          <p:cNvPr id="4" name="CasellaDiTesto 4"/>
          <p:cNvSpPr txBox="1"/>
          <p:nvPr/>
        </p:nvSpPr>
        <p:spPr>
          <a:xfrm>
            <a:off x="5631304" y="2023329"/>
            <a:ext cx="3810021" cy="33496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46" b="0" i="0" u="none" strike="noStrike" kern="1200" cap="none" spc="0" baseline="0" dirty="0">
                <a:solidFill>
                  <a:srgbClr val="000000"/>
                </a:solidFill>
                <a:uFillTx/>
                <a:latin typeface="Monotype Corsiva" pitchFamily="66"/>
              </a:rPr>
              <a:t>Alla facciata lavorarono oltre 20 artisti nel corso dei </a:t>
            </a:r>
            <a:r>
              <a:rPr lang="it-IT" sz="2646" b="0" i="0" u="none" strike="noStrike" kern="1200" cap="none" spc="0" baseline="0" dirty="0" smtClean="0">
                <a:solidFill>
                  <a:srgbClr val="000000"/>
                </a:solidFill>
                <a:uFillTx/>
                <a:latin typeface="Monotype Corsiva" pitchFamily="66"/>
              </a:rPr>
              <a:t>secoli </a:t>
            </a:r>
            <a:r>
              <a:rPr lang="it-IT" sz="2646" b="0" i="0" u="none" strike="noStrike" kern="1200" cap="none" spc="0" baseline="0" dirty="0">
                <a:solidFill>
                  <a:srgbClr val="000000"/>
                </a:solidFill>
                <a:uFillTx/>
                <a:latin typeface="Monotype Corsiva" pitchFamily="66"/>
              </a:rPr>
              <a:t>fu terminata </a:t>
            </a:r>
            <a:r>
              <a:rPr lang="it-IT" sz="2646" b="0" i="0" u="none" strike="noStrike" kern="1200" cap="none" spc="0" baseline="0" dirty="0" smtClean="0">
                <a:solidFill>
                  <a:srgbClr val="000000"/>
                </a:solidFill>
                <a:uFillTx/>
                <a:latin typeface="Monotype Corsiva" pitchFamily="66"/>
              </a:rPr>
              <a:t>alla </a:t>
            </a:r>
            <a:r>
              <a:rPr lang="it-IT" sz="2646" b="0" i="0" u="none" strike="noStrike" kern="1200" cap="none" spc="0" baseline="0" dirty="0">
                <a:solidFill>
                  <a:srgbClr val="000000"/>
                </a:solidFill>
                <a:uFillTx/>
                <a:latin typeface="Monotype Corsiva" pitchFamily="66"/>
              </a:rPr>
              <a:t>fine del XV1 secolo.  Ciò nonostante la sua facciata si mostra armoniosa ed equilibrata. La facciata è divisa in 3 settori da 4 pilastri verticali a fasci.</a:t>
            </a:r>
          </a:p>
        </p:txBody>
      </p:sp>
      <p:pic>
        <p:nvPicPr>
          <p:cNvPr id="5" name="Picture 3"/>
          <p:cNvPicPr>
            <a:picLocks noChangeAspect="1"/>
          </p:cNvPicPr>
          <p:nvPr/>
        </p:nvPicPr>
        <p:blipFill>
          <a:blip r:embed="rId3"/>
          <a:srcRect/>
          <a:stretch>
            <a:fillRect/>
          </a:stretch>
        </p:blipFill>
        <p:spPr>
          <a:xfrm>
            <a:off x="1944663" y="5049847"/>
            <a:ext cx="2936897" cy="2199836"/>
          </a:xfrm>
          <a:prstGeom prst="rect">
            <a:avLst/>
          </a:prstGeom>
          <a:noFill/>
          <a:ln cap="flat">
            <a:noFill/>
          </a:ln>
          <a:effectLst>
            <a:outerShdw dist="12003" dir="900386" algn="tl">
              <a:srgbClr val="000000">
                <a:alpha val="30000"/>
              </a:srgbClr>
            </a:outerShdw>
          </a:effectLst>
        </p:spPr>
      </p:pic>
    </p:spTree>
  </p:cSld>
  <p:clrMapOvr>
    <a:masterClrMapping/>
  </p:clrMapOvr>
  <p:transition spd="slow" advTm="17607">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3"/>
                                        </p:tgtEl>
                                        <p:attrNameLst>
                                          <p:attrName>ppt_y</p:attrName>
                                        </p:attrNameLst>
                                      </p:cBhvr>
                                      <p:tavLst>
                                        <p:tav tm="0" fmla="#ppt_y-sin(pi*$)/3">
                                          <p:val>
                                            <p:strVal val="0,5"/>
                                          </p:val>
                                        </p:tav>
                                        <p:tav tm="100000">
                                          <p:val>
                                            <p:strVal val="1"/>
                                          </p:val>
                                        </p:tav>
                                      </p:tavLst>
                                    </p:anim>
                                    <p:anim calcmode="lin" valueType="num">
                                      <p:cBhvr>
                                        <p:cTn id="10" dur="664">
                                          <p:stCondLst>
                                            <p:cond delay="664"/>
                                          </p:stCondLst>
                                        </p:cTn>
                                        <p:tgtEl>
                                          <p:spTgt spid="3"/>
                                        </p:tgtEl>
                                        <p:attrNameLst>
                                          <p:attrName>ppt_y</p:attrName>
                                        </p:attrNameLst>
                                      </p:cBhvr>
                                      <p:tavLst>
                                        <p:tav tm="0" fmla="#ppt_y-sin(pi*$)/9">
                                          <p:val>
                                            <p:strVal val="0"/>
                                          </p:val>
                                        </p:tav>
                                        <p:tav tm="100000">
                                          <p:val>
                                            <p:strVal val="1"/>
                                          </p:val>
                                        </p:tav>
                                      </p:tavLst>
                                    </p:anim>
                                    <p:anim calcmode="lin" valueType="num">
                                      <p:cBhvr>
                                        <p:cTn id="11" dur="332">
                                          <p:stCondLst>
                                            <p:cond delay="1324"/>
                                          </p:stCondLst>
                                        </p:cTn>
                                        <p:tgtEl>
                                          <p:spTgt spid="3"/>
                                        </p:tgtEl>
                                        <p:attrNameLst>
                                          <p:attrName>ppt_y</p:attrName>
                                        </p:attrNameLst>
                                      </p:cBhvr>
                                      <p:tavLst>
                                        <p:tav tm="0" fmla="#ppt_y-sin(pi*$)/27">
                                          <p:val>
                                            <p:strVal val="0"/>
                                          </p:val>
                                        </p:tav>
                                        <p:tav tm="100000">
                                          <p:val>
                                            <p:strVal val="1"/>
                                          </p:val>
                                        </p:tav>
                                      </p:tavLst>
                                    </p:anim>
                                    <p:anim calcmode="lin" valueType="num">
                                      <p:cBhvr>
                                        <p:cTn id="12" dur="164">
                                          <p:stCondLst>
                                            <p:cond delay="1656"/>
                                          </p:stCondLst>
                                        </p:cTn>
                                        <p:tgtEl>
                                          <p:spTgt spid="3"/>
                                        </p:tgtEl>
                                        <p:attrNameLst>
                                          <p:attrName>ppt_y</p:attrName>
                                        </p:attrNameLst>
                                      </p:cBhvr>
                                      <p:tavLst>
                                        <p:tav tm="0" fmla="#ppt_y-sin(pi*$)/81">
                                          <p:val>
                                            <p:strVal val="0"/>
                                          </p:val>
                                        </p:tav>
                                        <p:tav tm="100000">
                                          <p:val>
                                            <p:strVal val="1"/>
                                          </p:val>
                                        </p:tav>
                                      </p:tavLst>
                                    </p:anim>
                                  </p:childTnLst>
                                </p:cTn>
                              </p:par>
                            </p:childTnLst>
                          </p:cTn>
                        </p:par>
                        <p:par>
                          <p:cTn id="13" fill="hold">
                            <p:stCondLst>
                              <p:cond delay="2000"/>
                            </p:stCondLst>
                            <p:childTnLst>
                              <p:par>
                                <p:cTn id="14" presetID="4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ppt_w</p:attrName>
                                        </p:attrNameLst>
                                      </p:cBhvr>
                                      <p:tavLst>
                                        <p:tav tm="0" fmla="#ppt_w*sin(2.5*pi*$)">
                                          <p:val>
                                            <p:strVal val="0"/>
                                          </p:val>
                                        </p:tav>
                                        <p:tav tm="100000">
                                          <p:val>
                                            <p:strVal val="1"/>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Rettangolo 3"/>
          <p:cNvSpPr/>
          <p:nvPr/>
        </p:nvSpPr>
        <p:spPr>
          <a:xfrm>
            <a:off x="3523722" y="207943"/>
            <a:ext cx="3565053" cy="1017736"/>
          </a:xfrm>
          <a:prstGeom prst="rect">
            <a:avLst/>
          </a:prstGeom>
          <a:noFill/>
          <a:ln cap="flat">
            <a:noFill/>
            <a:prstDash val="solid"/>
          </a:ln>
        </p:spPr>
        <p:txBody>
          <a:bodyPr vert="horz" wrap="none" lIns="100794" tIns="50401" rIns="100794" bIns="50401"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952"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 action="ppaction://hlinkshowjump?jump=firstslide"/>
              </a:rPr>
              <a:t>I MOSAICI</a:t>
            </a:r>
            <a:endParaRPr lang="it-IT" sz="5952"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
        <p:nvSpPr>
          <p:cNvPr id="3" name="CasellaDiTesto 4"/>
          <p:cNvSpPr txBox="1"/>
          <p:nvPr/>
        </p:nvSpPr>
        <p:spPr>
          <a:xfrm>
            <a:off x="1468416" y="1477944"/>
            <a:ext cx="8175677" cy="13138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646" b="0" i="0" u="none" strike="noStrike" kern="1200" cap="none" spc="0" baseline="0">
                <a:solidFill>
                  <a:srgbClr val="000000"/>
                </a:solidFill>
                <a:uFillTx/>
                <a:latin typeface="Monotype Corsiva" pitchFamily="66"/>
              </a:rPr>
              <a:t>I MOSAICI DELLA FACCIATA, REALIZZATI DA VARI AUTORI,SONO STATI, NEI SECOLI SUCCESSIVI, RESTAURARI E RIFATTI.</a:t>
            </a:r>
          </a:p>
        </p:txBody>
      </p:sp>
      <p:pic>
        <p:nvPicPr>
          <p:cNvPr id="4" name="Picture 2"/>
          <p:cNvPicPr>
            <a:picLocks noChangeAspect="1"/>
          </p:cNvPicPr>
          <p:nvPr/>
        </p:nvPicPr>
        <p:blipFill>
          <a:blip r:embed="rId2"/>
          <a:srcRect/>
          <a:stretch>
            <a:fillRect/>
          </a:stretch>
        </p:blipFill>
        <p:spPr>
          <a:xfrm>
            <a:off x="1389037" y="3144831"/>
            <a:ext cx="3679088" cy="2755763"/>
          </a:xfrm>
          <a:prstGeom prst="rect">
            <a:avLst/>
          </a:prstGeom>
          <a:noFill/>
          <a:ln cap="flat">
            <a:noFill/>
          </a:ln>
          <a:effectLst>
            <a:outerShdw dist="12003" dir="900386" algn="tl">
              <a:srgbClr val="000000">
                <a:alpha val="30000"/>
              </a:srgbClr>
            </a:outerShdw>
          </a:effectLst>
        </p:spPr>
      </p:pic>
      <p:pic>
        <p:nvPicPr>
          <p:cNvPr id="5" name="Picture 3"/>
          <p:cNvPicPr>
            <a:picLocks noChangeAspect="1"/>
          </p:cNvPicPr>
          <p:nvPr/>
        </p:nvPicPr>
        <p:blipFill>
          <a:blip r:embed="rId3"/>
          <a:srcRect/>
          <a:stretch>
            <a:fillRect/>
          </a:stretch>
        </p:blipFill>
        <p:spPr>
          <a:xfrm>
            <a:off x="5992822" y="4295302"/>
            <a:ext cx="3398861" cy="2545863"/>
          </a:xfrm>
          <a:prstGeom prst="rect">
            <a:avLst/>
          </a:prstGeom>
          <a:noFill/>
          <a:ln cap="flat">
            <a:noFill/>
          </a:ln>
          <a:effectLst>
            <a:outerShdw dist="12003" dir="900386" algn="tl">
              <a:srgbClr val="000000">
                <a:alpha val="30000"/>
              </a:srgbClr>
            </a:outerShdw>
          </a:effectLst>
        </p:spPr>
      </p:pic>
    </p:spTree>
  </p:cSld>
  <p:clrMapOvr>
    <a:masterClrMapping/>
  </p:clrMapOvr>
  <p:transition spd="slow" advTm="8026">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0"/>
                                          </p:val>
                                        </p:tav>
                                        <p:tav tm="100000">
                                          <p:val>
                                            <p:strVal val="#ppt_w"/>
                                          </p:val>
                                        </p:tav>
                                      </p:tavLst>
                                    </p:anim>
                                    <p:anim calcmode="lin" valueType="num">
                                      <p:cBhvr>
                                        <p:cTn id="8" dur="500" fill="hold"/>
                                        <p:tgtEl>
                                          <p:spTgt spid="4"/>
                                        </p:tgtEl>
                                        <p:attrNameLst>
                                          <p:attrName>ppt_h</p:attrName>
                                        </p:attrNameLst>
                                      </p:cBhvr>
                                      <p:tavLst>
                                        <p:tav tm="0">
                                          <p:val>
                                            <p:str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473198" y="700092"/>
            <a:ext cx="8607420" cy="1262064"/>
          </a:xfrm>
        </p:spPr>
        <p:txBody>
          <a:bodyPr anchorCtr="0"/>
          <a:lstStyle/>
          <a:p>
            <a:pPr lvl="0" algn="l"/>
            <a:r>
              <a:rPr lang="it-IT" sz="2600">
                <a:solidFill>
                  <a:srgbClr val="FF0000"/>
                </a:solidFill>
              </a:rPr>
              <a:t>IL TERRITORIO DELL'UMBRIA</a:t>
            </a:r>
          </a:p>
        </p:txBody>
      </p:sp>
      <p:pic>
        <p:nvPicPr>
          <p:cNvPr id="3" name="Immagine 3"/>
          <p:cNvPicPr>
            <a:picLocks noChangeAspect="1"/>
          </p:cNvPicPr>
          <p:nvPr/>
        </p:nvPicPr>
        <p:blipFill>
          <a:blip r:embed="rId3">
            <a:lum bright="-50000"/>
            <a:alphaModFix/>
          </a:blip>
          <a:srcRect/>
          <a:stretch>
            <a:fillRect/>
          </a:stretch>
        </p:blipFill>
        <p:spPr>
          <a:xfrm>
            <a:off x="647998" y="1588321"/>
            <a:ext cx="5471998" cy="4675683"/>
          </a:xfrm>
          <a:prstGeom prst="rect">
            <a:avLst/>
          </a:prstGeom>
          <a:noFill/>
          <a:ln cap="flat">
            <a:noFill/>
          </a:ln>
        </p:spPr>
      </p:pic>
      <p:sp>
        <p:nvSpPr>
          <p:cNvPr id="4" name="CasellaDiTesto 4"/>
          <p:cNvSpPr txBox="1"/>
          <p:nvPr/>
        </p:nvSpPr>
        <p:spPr>
          <a:xfrm>
            <a:off x="6335996" y="1655996"/>
            <a:ext cx="2987884" cy="5295784"/>
          </a:xfrm>
          <a:prstGeom prst="rect">
            <a:avLst/>
          </a:prstGeom>
          <a:noFill/>
          <a:ln cap="flat">
            <a:noFill/>
          </a:ln>
        </p:spPr>
        <p:txBody>
          <a:bodyPr vert="horz" wrap="square" lIns="89995" tIns="44988" rIns="89995" bIns="44988" anchor="t" anchorCtr="0" compatLnSpc="0">
            <a:spAutoFit/>
          </a:bodyPr>
          <a:lstStyle/>
          <a:p>
            <a:pPr marL="0" marR="0" lvl="0" indent="0" algn="l" defTabSz="914308"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200" b="0" i="0" u="none" strike="noStrike" kern="0" cap="none" spc="0" baseline="0">
                <a:solidFill>
                  <a:srgbClr val="000000"/>
                </a:solidFill>
                <a:uFillTx/>
                <a:latin typeface="Tempus Sans ITC" pitchFamily="82"/>
                <a:ea typeface="Microsoft YaHei" pitchFamily="2"/>
                <a:cs typeface="Mangal" pitchFamily="2"/>
              </a:rPr>
              <a:t>La regione offre un'ampia varietà di caratteri geomorfologici e paesaggistici attraverso il susseguirsi di vallate, catene montuose, altipiani e pianure, che costituiscono la caratteristica geografica dominante. Il territorio è prevalentemente collinare e montuoso.</a:t>
            </a:r>
          </a:p>
        </p:txBody>
      </p:sp>
    </p:spTree>
  </p:cSld>
  <p:clrMapOvr>
    <a:masterClrMapping/>
  </p:clrMapOvr>
  <mc:AlternateContent xmlns:mc="http://schemas.openxmlformats.org/markup-compatibility/2006">
    <mc:Choice xmlns:p14="http://schemas.microsoft.com/office/powerpoint/2010/main" Requires="p14">
      <p:transition spd="slow" p14:dur="2000" advTm="17273"/>
    </mc:Choice>
    <mc:Fallback>
      <p:transition spd="slow" advTm="17273"/>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strVal val="0"/>
                                          </p:val>
                                        </p:tav>
                                        <p:tav tm="100000">
                                          <p:val>
                                            <p:str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Class="entr" accel="500" fill="hold" grpId="0" nodeType="afterEffect">
                                  <p:stCondLst>
                                    <p:cond delay="0"/>
                                  </p:stCondLst>
                                  <p:childTnLst>
                                    <p:set>
                                      <p:cBhvr>
                                        <p:cTn id="12" dur="2" fill="hold">
                                          <p:stCondLst>
                                            <p:cond delay="0"/>
                                          </p:stCondLst>
                                        </p:cTn>
                                        <p:tgtEl>
                                          <p:spTgt spid="4">
                                            <p:txEl>
                                              <p:pRg st="0" end="0"/>
                                            </p:txEl>
                                          </p:spTgt>
                                        </p:tgtEl>
                                        <p:attrNameLst>
                                          <p:attrName>style.visibility</p:attrName>
                                        </p:attrNameLst>
                                      </p:cBhvr>
                                      <p:to>
                                        <p:strVal val="visible"/>
                                      </p:to>
                                    </p:set>
                                    <p:anim calcmode="lin" valueType="num">
                                      <p:cBhvr>
                                        <p:cTn id="13" dur="2000" fill="hold"/>
                                        <p:tgtEl>
                                          <p:spTgt spid="4">
                                            <p:txEl>
                                              <p:pRg st="0" end="0"/>
                                            </p:txEl>
                                          </p:spTgt>
                                        </p:tgtEl>
                                        <p:attrNameLst>
                                          <p:attrName>r</p:attrName>
                                        </p:attrNameLst>
                                      </p:cBhvr>
                                      <p:tavLst>
                                        <p:tav tm="0">
                                          <p:val>
                                            <p:strVal val="90"/>
                                          </p:val>
                                        </p:tav>
                                        <p:tav tm="80000">
                                          <p:val>
                                            <p:strVal val="90"/>
                                          </p:val>
                                        </p:tav>
                                        <p:tav tm="80000">
                                          <p:val>
                                            <p:strVal val="90"/>
                                          </p:val>
                                        </p:tav>
                                        <p:tav tm="100000">
                                          <p:val>
                                            <p:strVal val="0"/>
                                          </p:val>
                                        </p:tav>
                                      </p:tavLst>
                                    </p:anim>
                                    <p:anim calcmode="lin" valueType="num">
                                      <p:cBhvr>
                                        <p:cTn id="14" dur="2000" fill="hold"/>
                                        <p:tgtEl>
                                          <p:spTgt spid="4">
                                            <p:txEl>
                                              <p:pRg st="0" end="0"/>
                                            </p:txEl>
                                          </p:spTgt>
                                        </p:tgtEl>
                                        <p:attrNameLst>
                                          <p:attrName>ppt_x</p:attrName>
                                        </p:attrNameLst>
                                      </p:cBhvr>
                                      <p:tavLst>
                                        <p:tav tm="0">
                                          <p:val>
                                            <p:strVal val="-1"/>
                                          </p:val>
                                        </p:tav>
                                        <p:tav tm="50000">
                                          <p:val>
                                            <p:strVal val="0.949999988079071"/>
                                          </p:val>
                                        </p:tav>
                                        <p:tav tm="100000">
                                          <p:val>
                                            <p:strVal val="#ppt_x"/>
                                          </p:val>
                                        </p:tav>
                                      </p:tavLst>
                                    </p:anim>
                                    <p:anim calcmode="lin" valueType="num">
                                      <p:cBhvr>
                                        <p:cTn id="15"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Rettangolo 5"/>
          <p:cNvSpPr/>
          <p:nvPr/>
        </p:nvSpPr>
        <p:spPr>
          <a:xfrm>
            <a:off x="2976545" y="260256"/>
            <a:ext cx="5143628" cy="1585048"/>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50" b="1" i="0" u="none" strike="noStrike" kern="1200" cap="none" spc="0" baseline="0">
                <a:solidFill>
                  <a:srgbClr val="FCFDFE"/>
                </a:solidFill>
                <a:effectLst>
                  <a:innerShdw blurRad="63500" dist="50800" dir="13500000">
                    <a:prstClr val="black">
                      <a:alpha val="50000"/>
                    </a:prstClr>
                  </a:innerShdw>
                </a:effectLst>
                <a:uFillTx/>
                <a:latin typeface="Monotype Corsiva" pitchFamily="66"/>
                <a:hlinkClick r:id="" action="ppaction://hlinkshowjump?jump=lastslide"/>
              </a:rPr>
              <a:t>LE STATUE DI BRONZO</a:t>
            </a:r>
            <a:endParaRPr lang="it-IT" sz="4850" b="1" i="0" u="none" strike="noStrike" kern="1200" cap="none" spc="0" baseline="0">
              <a:solidFill>
                <a:srgbClr val="FCFDFE"/>
              </a:solidFill>
              <a:effectLst>
                <a:innerShdw blurRad="63500" dist="50800" dir="13500000">
                  <a:prstClr val="black">
                    <a:alpha val="50000"/>
                  </a:prstClr>
                </a:innerShdw>
              </a:effectLst>
              <a:uFillTx/>
              <a:latin typeface="Monotype Corsiva" pitchFamily="66"/>
            </a:endParaRPr>
          </a:p>
        </p:txBody>
      </p:sp>
      <p:sp>
        <p:nvSpPr>
          <p:cNvPr id="3" name="CasellaDiTesto 6"/>
          <p:cNvSpPr txBox="1"/>
          <p:nvPr/>
        </p:nvSpPr>
        <p:spPr>
          <a:xfrm>
            <a:off x="1309667" y="2112949"/>
            <a:ext cx="8572554" cy="19243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984" b="0" i="0" u="none" strike="noStrike" kern="1200" cap="none" spc="0" baseline="0" dirty="0">
                <a:solidFill>
                  <a:srgbClr val="000000"/>
                </a:solidFill>
                <a:uFillTx/>
                <a:latin typeface="Gill Sans MT"/>
              </a:rPr>
              <a:t>Le 4 statue sulla cornice dei piloni che fiancheggiano i portali solo di Lorenzo Maitani e del figlio Vitale. Essi raffigurano i 4 evangelisti.</a:t>
            </a:r>
          </a:p>
          <a:p>
            <a:pPr marL="314983" marR="0" lvl="0" indent="-314983"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984" b="0" i="0" u="none" strike="noStrike" kern="1200" cap="none" spc="0" baseline="0" dirty="0">
                <a:solidFill>
                  <a:srgbClr val="000000"/>
                </a:solidFill>
                <a:uFillTx/>
                <a:latin typeface="Gill Sans MT"/>
              </a:rPr>
              <a:t>L’angelo (San Matteo);</a:t>
            </a:r>
          </a:p>
          <a:p>
            <a:pPr marL="314983" marR="0" lvl="0" indent="-314983"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984" b="0" i="0" u="none" strike="noStrike" kern="1200" cap="none" spc="0" baseline="0" dirty="0">
                <a:solidFill>
                  <a:srgbClr val="000000"/>
                </a:solidFill>
                <a:uFillTx/>
                <a:latin typeface="Gill Sans MT"/>
              </a:rPr>
              <a:t>Il Leone (San Marco);</a:t>
            </a:r>
          </a:p>
          <a:p>
            <a:pPr marL="314983" marR="0" lvl="0" indent="-314983"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984" b="0" i="0" u="none" strike="noStrike" kern="1200" cap="none" spc="0" baseline="0" dirty="0">
                <a:solidFill>
                  <a:srgbClr val="000000"/>
                </a:solidFill>
                <a:uFillTx/>
                <a:latin typeface="Gill Sans MT"/>
              </a:rPr>
              <a:t>L’ Aquila (San Giovanni);</a:t>
            </a:r>
          </a:p>
          <a:p>
            <a:pPr marL="314983" marR="0" lvl="0" indent="-314983"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984" b="0" i="0" u="none" strike="noStrike" kern="1200" cap="none" spc="0" baseline="0" dirty="0">
                <a:solidFill>
                  <a:srgbClr val="000000"/>
                </a:solidFill>
                <a:uFillTx/>
                <a:latin typeface="Gill Sans MT"/>
              </a:rPr>
              <a:t>Il Toro (San </a:t>
            </a:r>
            <a:r>
              <a:rPr lang="it-IT" sz="1984" b="0" i="0" u="none" strike="noStrike" kern="1200" cap="none" spc="0" baseline="0" dirty="0" smtClean="0">
                <a:solidFill>
                  <a:srgbClr val="000000"/>
                </a:solidFill>
                <a:uFillTx/>
                <a:latin typeface="Gill Sans MT"/>
              </a:rPr>
              <a:t>Luca).</a:t>
            </a:r>
            <a:endParaRPr lang="it-IT" sz="1984" b="0" i="0" u="none" strike="noStrike" kern="1200" cap="none" spc="0" baseline="0" dirty="0">
              <a:solidFill>
                <a:srgbClr val="000000"/>
              </a:solidFill>
              <a:uFillTx/>
              <a:latin typeface="Gill Sans MT"/>
            </a:endParaRPr>
          </a:p>
        </p:txBody>
      </p:sp>
      <p:pic>
        <p:nvPicPr>
          <p:cNvPr id="4" name="Picture 2"/>
          <p:cNvPicPr>
            <a:picLocks noChangeAspect="1"/>
          </p:cNvPicPr>
          <p:nvPr/>
        </p:nvPicPr>
        <p:blipFill>
          <a:blip r:embed="rId2"/>
          <a:srcRect/>
          <a:stretch>
            <a:fillRect/>
          </a:stretch>
        </p:blipFill>
        <p:spPr>
          <a:xfrm>
            <a:off x="1280150" y="4335463"/>
            <a:ext cx="2036908" cy="2719379"/>
          </a:xfrm>
          <a:prstGeom prst="rect">
            <a:avLst/>
          </a:prstGeom>
          <a:noFill/>
          <a:ln cap="flat">
            <a:noFill/>
          </a:ln>
          <a:effectLst>
            <a:outerShdw dist="12003" dir="900386" algn="tl">
              <a:srgbClr val="000000">
                <a:alpha val="30000"/>
              </a:srgbClr>
            </a:outerShdw>
          </a:effectLst>
        </p:spPr>
      </p:pic>
      <p:pic>
        <p:nvPicPr>
          <p:cNvPr id="5" name="Picture 3"/>
          <p:cNvPicPr>
            <a:picLocks noChangeAspect="1"/>
          </p:cNvPicPr>
          <p:nvPr/>
        </p:nvPicPr>
        <p:blipFill>
          <a:blip r:embed="rId3"/>
          <a:srcRect/>
          <a:stretch>
            <a:fillRect/>
          </a:stretch>
        </p:blipFill>
        <p:spPr>
          <a:xfrm>
            <a:off x="3712116" y="3779836"/>
            <a:ext cx="2656386" cy="2089413"/>
          </a:xfrm>
          <a:prstGeom prst="rect">
            <a:avLst/>
          </a:prstGeom>
          <a:noFill/>
          <a:ln cap="flat">
            <a:noFill/>
          </a:ln>
          <a:effectLst>
            <a:outerShdw dist="12003" dir="900386" algn="tl">
              <a:srgbClr val="000000">
                <a:alpha val="30000"/>
              </a:srgbClr>
            </a:outerShdw>
          </a:effectLst>
        </p:spPr>
      </p:pic>
      <p:pic>
        <p:nvPicPr>
          <p:cNvPr id="6" name="Picture 4"/>
          <p:cNvPicPr>
            <a:picLocks noChangeAspect="1"/>
          </p:cNvPicPr>
          <p:nvPr/>
        </p:nvPicPr>
        <p:blipFill>
          <a:blip r:embed="rId4"/>
          <a:srcRect/>
          <a:stretch>
            <a:fillRect/>
          </a:stretch>
        </p:blipFill>
        <p:spPr>
          <a:xfrm>
            <a:off x="6739484" y="2847487"/>
            <a:ext cx="2761378" cy="2015913"/>
          </a:xfrm>
          <a:prstGeom prst="rect">
            <a:avLst/>
          </a:prstGeom>
          <a:noFill/>
          <a:ln cap="flat">
            <a:noFill/>
          </a:ln>
          <a:effectLst>
            <a:outerShdw dist="12003" dir="900386" algn="tl">
              <a:srgbClr val="000000">
                <a:alpha val="30000"/>
              </a:srgbClr>
            </a:outerShdw>
          </a:effectLst>
        </p:spPr>
      </p:pic>
      <p:pic>
        <p:nvPicPr>
          <p:cNvPr id="7" name="Picture 5">
            <a:hlinkClick r:id="rId5" action="ppaction://hlinkfile"/>
          </p:cNvPr>
          <p:cNvPicPr>
            <a:picLocks noChangeAspect="1"/>
          </p:cNvPicPr>
          <p:nvPr/>
        </p:nvPicPr>
        <p:blipFill>
          <a:blip r:embed="rId6"/>
          <a:srcRect/>
          <a:stretch>
            <a:fillRect/>
          </a:stretch>
        </p:blipFill>
        <p:spPr>
          <a:xfrm>
            <a:off x="6739484" y="5208596"/>
            <a:ext cx="2540889" cy="2183907"/>
          </a:xfrm>
          <a:prstGeom prst="rect">
            <a:avLst/>
          </a:prstGeom>
          <a:noFill/>
          <a:ln cap="flat">
            <a:noFill/>
          </a:ln>
          <a:effectLst>
            <a:outerShdw dist="12003" dir="900386" algn="tl">
              <a:srgbClr val="000000">
                <a:alpha val="30000"/>
              </a:srgbClr>
            </a:outerShdw>
          </a:effectLst>
        </p:spPr>
      </p:pic>
    </p:spTree>
  </p:cSld>
  <p:clrMapOvr>
    <a:masterClrMapping/>
  </p:clrMapOvr>
  <p:transition spd="slow" advTm="10243">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10"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3000"/>
                            </p:stCondLst>
                            <p:childTnLst>
                              <p:par>
                                <p:cTn id="17" presetID="4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strVal val="0"/>
                                          </p:val>
                                        </p:tav>
                                        <p:tav tm="100000">
                                          <p:val>
                                            <p:str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277282" y="0"/>
            <a:ext cx="9072567" cy="7827986"/>
          </a:xfrm>
        </p:spPr>
        <p:txBody>
          <a:bodyPr anchorCtr="1"/>
          <a:lstStyle/>
          <a:p>
            <a:pPr lvl="0" algn="ctr">
              <a:lnSpc>
                <a:spcPct val="80000"/>
              </a:lnSpc>
              <a:spcBef>
                <a:spcPts val="900"/>
              </a:spcBef>
              <a:buNone/>
            </a:pPr>
            <a:r>
              <a:rPr lang="it-IT" sz="3600">
                <a:solidFill>
                  <a:srgbClr val="0070C0"/>
                </a:solidFill>
              </a:rPr>
              <a:t>Lavoro svolto dagli alunni :</a:t>
            </a:r>
          </a:p>
          <a:p>
            <a:pPr lvl="0" algn="ctr">
              <a:lnSpc>
                <a:spcPct val="80000"/>
              </a:lnSpc>
              <a:spcBef>
                <a:spcPts val="900"/>
              </a:spcBef>
              <a:buNone/>
            </a:pPr>
            <a:r>
              <a:rPr lang="it-IT" sz="3600">
                <a:solidFill>
                  <a:srgbClr val="0070C0"/>
                </a:solidFill>
              </a:rPr>
              <a:t>Autorino Noemi;</a:t>
            </a:r>
          </a:p>
          <a:p>
            <a:pPr lvl="0" algn="ctr">
              <a:lnSpc>
                <a:spcPct val="80000"/>
              </a:lnSpc>
              <a:spcBef>
                <a:spcPts val="900"/>
              </a:spcBef>
              <a:buNone/>
            </a:pPr>
            <a:r>
              <a:rPr lang="it-IT" sz="3600">
                <a:solidFill>
                  <a:srgbClr val="0070C0"/>
                </a:solidFill>
              </a:rPr>
              <a:t>D’amore Gaetano;</a:t>
            </a:r>
          </a:p>
          <a:p>
            <a:pPr lvl="0" algn="ctr">
              <a:lnSpc>
                <a:spcPct val="80000"/>
              </a:lnSpc>
              <a:spcBef>
                <a:spcPts val="900"/>
              </a:spcBef>
              <a:buNone/>
            </a:pPr>
            <a:r>
              <a:rPr lang="it-IT" sz="3600">
                <a:solidFill>
                  <a:srgbClr val="0070C0"/>
                </a:solidFill>
              </a:rPr>
              <a:t>Festa Francesco;</a:t>
            </a:r>
          </a:p>
          <a:p>
            <a:pPr lvl="0" algn="ctr">
              <a:lnSpc>
                <a:spcPct val="80000"/>
              </a:lnSpc>
              <a:spcBef>
                <a:spcPts val="900"/>
              </a:spcBef>
              <a:buNone/>
            </a:pPr>
            <a:r>
              <a:rPr lang="it-IT" sz="3600">
                <a:solidFill>
                  <a:srgbClr val="0070C0"/>
                </a:solidFill>
              </a:rPr>
              <a:t>Giliberti Raffaella;</a:t>
            </a:r>
          </a:p>
          <a:p>
            <a:pPr lvl="0" algn="ctr">
              <a:lnSpc>
                <a:spcPct val="80000"/>
              </a:lnSpc>
              <a:spcBef>
                <a:spcPts val="900"/>
              </a:spcBef>
              <a:buNone/>
            </a:pPr>
            <a:r>
              <a:rPr lang="it-IT" sz="3600">
                <a:solidFill>
                  <a:srgbClr val="0070C0"/>
                </a:solidFill>
              </a:rPr>
              <a:t>Iantosca Giada;</a:t>
            </a:r>
          </a:p>
          <a:p>
            <a:pPr lvl="0" algn="ctr" defTabSz="1007632">
              <a:lnSpc>
                <a:spcPct val="80000"/>
              </a:lnSpc>
              <a:spcBef>
                <a:spcPts val="900"/>
              </a:spcBef>
              <a:buNone/>
            </a:pPr>
            <a:r>
              <a:rPr lang="it-IT" sz="3600">
                <a:solidFill>
                  <a:srgbClr val="0070C0"/>
                </a:solidFill>
              </a:rPr>
              <a:t>Valentino Lorenzo;</a:t>
            </a:r>
          </a:p>
          <a:p>
            <a:pPr lvl="0" algn="ctr" defTabSz="1007632">
              <a:lnSpc>
                <a:spcPct val="80000"/>
              </a:lnSpc>
              <a:spcBef>
                <a:spcPts val="900"/>
              </a:spcBef>
              <a:buNone/>
            </a:pPr>
            <a:r>
              <a:rPr lang="it-IT" sz="3600">
                <a:solidFill>
                  <a:srgbClr val="0070C0"/>
                </a:solidFill>
              </a:rPr>
              <a:t>Ed esposto insieme agli alunni:</a:t>
            </a:r>
          </a:p>
          <a:p>
            <a:pPr lvl="0" algn="ctr" defTabSz="1007632">
              <a:lnSpc>
                <a:spcPct val="80000"/>
              </a:lnSpc>
              <a:spcBef>
                <a:spcPts val="900"/>
              </a:spcBef>
              <a:buNone/>
            </a:pPr>
            <a:r>
              <a:rPr lang="it-IT" sz="3600">
                <a:solidFill>
                  <a:srgbClr val="0070C0"/>
                </a:solidFill>
              </a:rPr>
              <a:t>Cataldo Antonio;</a:t>
            </a:r>
          </a:p>
          <a:p>
            <a:pPr lvl="0" algn="ctr" defTabSz="1007632">
              <a:lnSpc>
                <a:spcPct val="80000"/>
              </a:lnSpc>
              <a:spcBef>
                <a:spcPts val="900"/>
              </a:spcBef>
              <a:buNone/>
            </a:pPr>
            <a:r>
              <a:rPr lang="it-IT" sz="3600">
                <a:solidFill>
                  <a:srgbClr val="0070C0"/>
                </a:solidFill>
              </a:rPr>
              <a:t>Duraccio Vittoria;</a:t>
            </a:r>
          </a:p>
          <a:p>
            <a:pPr lvl="0" algn="ctr" defTabSz="1007632">
              <a:lnSpc>
                <a:spcPct val="80000"/>
              </a:lnSpc>
              <a:spcBef>
                <a:spcPts val="900"/>
              </a:spcBef>
              <a:buNone/>
            </a:pPr>
            <a:r>
              <a:rPr lang="it-IT" sz="3600">
                <a:solidFill>
                  <a:srgbClr val="0070C0"/>
                </a:solidFill>
              </a:rPr>
              <a:t>Iacobbe Lorenzo;</a:t>
            </a:r>
          </a:p>
          <a:p>
            <a:pPr lvl="0" algn="ctr" defTabSz="1007632">
              <a:lnSpc>
                <a:spcPct val="80000"/>
              </a:lnSpc>
              <a:spcBef>
                <a:spcPts val="900"/>
              </a:spcBef>
              <a:buNone/>
            </a:pPr>
            <a:r>
              <a:rPr lang="it-IT" sz="3600">
                <a:solidFill>
                  <a:srgbClr val="0070C0"/>
                </a:solidFill>
              </a:rPr>
              <a:t>Iandolo Silvano;</a:t>
            </a:r>
          </a:p>
          <a:p>
            <a:pPr lvl="0" algn="ctr" defTabSz="1007632">
              <a:lnSpc>
                <a:spcPct val="80000"/>
              </a:lnSpc>
              <a:spcBef>
                <a:spcPts val="900"/>
              </a:spcBef>
              <a:buNone/>
            </a:pPr>
            <a:r>
              <a:rPr lang="it-IT" sz="3600">
                <a:solidFill>
                  <a:srgbClr val="0070C0"/>
                </a:solidFill>
              </a:rPr>
              <a:t>Montuori Filomena.</a:t>
            </a:r>
          </a:p>
          <a:p>
            <a:pPr lvl="0" algn="ctr" defTabSz="1007632">
              <a:lnSpc>
                <a:spcPct val="80000"/>
              </a:lnSpc>
              <a:spcBef>
                <a:spcPts val="900"/>
              </a:spcBef>
              <a:buNone/>
            </a:pPr>
            <a:r>
              <a:rPr lang="it-IT" sz="3600">
                <a:solidFill>
                  <a:srgbClr val="0070C0"/>
                </a:solidFill>
              </a:rPr>
              <a:t>A cura della professoressa Clara Famoso</a:t>
            </a:r>
          </a:p>
          <a:p>
            <a:pPr lvl="0" algn="ctr" defTabSz="1007632">
              <a:lnSpc>
                <a:spcPct val="80000"/>
              </a:lnSpc>
            </a:pPr>
            <a:endParaRPr lang="it-IT" sz="3200">
              <a:solidFill>
                <a:srgbClr val="0070C0"/>
              </a:solidFill>
            </a:endParaRPr>
          </a:p>
          <a:p>
            <a:pPr lvl="0" algn="ctr">
              <a:lnSpc>
                <a:spcPct val="80000"/>
              </a:lnSpc>
              <a:buNone/>
            </a:pPr>
            <a:endParaRPr lang="it-IT" sz="320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2785"/>
    </mc:Choice>
    <mc:Fallback>
      <p:transition spd="slow" advTm="32785"/>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8" presetClass="exit" presetSubtype="0" accel="50000" fill="hold" grpId="0" nodeType="afterEffect">
                                  <p:stCondLst>
                                    <p:cond delay="0"/>
                                  </p:stCondLst>
                                  <p:iterate type="wd">
                                    <p:tmPct val="50000"/>
                                  </p:iterate>
                                  <p:childTnLst>
                                    <p:anim calcmode="lin" valueType="num">
                                      <p:cBhvr>
                                        <p:cTn id="6" dur="1000">
                                          <p:stCondLst>
                                            <p:cond delay="0"/>
                                          </p:stCondLst>
                                        </p:cTn>
                                        <p:tgtEl>
                                          <p:spTgt spid="2">
                                            <p:txEl>
                                              <p:pRg st="0" end="0"/>
                                            </p:txEl>
                                          </p:spTgt>
                                        </p:tgtEl>
                                        <p:attrNameLst>
                                          <p:attrName>r</p:attrName>
                                        </p:attrNameLst>
                                      </p:cBhvr>
                                      <p:tavLst>
                                        <p:tav tm="0">
                                          <p:val>
                                            <p:strVal val="0"/>
                                          </p:val>
                                        </p:tav>
                                        <p:tav tm="100000">
                                          <p:val>
                                            <p:strVal val="45"/>
                                          </p:val>
                                        </p:tav>
                                      </p:tavLst>
                                    </p:anim>
                                    <p:anim calcmode="lin" valueType="num">
                                      <p:cBhvr>
                                        <p:cTn id="7" dur="1000">
                                          <p:stCondLst>
                                            <p:cond delay="0"/>
                                          </p:stCondLst>
                                        </p:cTn>
                                        <p:tgtEl>
                                          <p:spTgt spid="2">
                                            <p:txEl>
                                              <p:pRg st="0" end="0"/>
                                            </p:txEl>
                                          </p:spTgt>
                                        </p:tgtEl>
                                        <p:attrNameLst>
                                          <p:attrName>ppt_y</p:attrName>
                                        </p:attrNameLst>
                                      </p:cBhvr>
                                      <p:tavLst>
                                        <p:tav tm="0">
                                          <p:val>
                                            <p:strVal val="#ppt_y"/>
                                          </p:val>
                                        </p:tav>
                                        <p:tav tm="100000">
                                          <p:val>
                                            <p:strVal val="#ppt_y+1"/>
                                          </p:val>
                                        </p:tav>
                                      </p:tavLst>
                                    </p:anim>
                                    <p:set>
                                      <p:cBhvr>
                                        <p:cTn id="8" dur="1" fill="hold">
                                          <p:stCondLst>
                                            <p:cond delay="999"/>
                                          </p:stCondLst>
                                        </p:cTn>
                                        <p:tgtEl>
                                          <p:spTgt spid="2">
                                            <p:txEl>
                                              <p:pRg st="0" end="0"/>
                                            </p:txEl>
                                          </p:spTgt>
                                        </p:tgtEl>
                                        <p:attrNameLst>
                                          <p:attrName>style.visibility</p:attrName>
                                        </p:attrNameLst>
                                      </p:cBhvr>
                                      <p:to>
                                        <p:strVal val="hidden"/>
                                      </p:to>
                                    </p:set>
                                  </p:childTnLst>
                                </p:cTn>
                              </p:par>
                            </p:childTnLst>
                          </p:cTn>
                        </p:par>
                        <p:par>
                          <p:cTn id="9" fill="hold">
                            <p:stCondLst>
                              <p:cond delay="3000"/>
                            </p:stCondLst>
                            <p:childTnLst>
                              <p:par>
                                <p:cTn id="10" presetID="38" presetClass="exit" presetSubtype="0" accel="50000" fill="hold" grpId="0" nodeType="afterEffect">
                                  <p:stCondLst>
                                    <p:cond delay="0"/>
                                  </p:stCondLst>
                                  <p:iterate type="wd">
                                    <p:tmPct val="50000"/>
                                  </p:iterate>
                                  <p:childTnLst>
                                    <p:anim calcmode="lin" valueType="num">
                                      <p:cBhvr>
                                        <p:cTn id="11" dur="1000">
                                          <p:stCondLst>
                                            <p:cond delay="0"/>
                                          </p:stCondLst>
                                        </p:cTn>
                                        <p:tgtEl>
                                          <p:spTgt spid="2">
                                            <p:txEl>
                                              <p:pRg st="1" end="1"/>
                                            </p:txEl>
                                          </p:spTgt>
                                        </p:tgtEl>
                                        <p:attrNameLst>
                                          <p:attrName>r</p:attrName>
                                        </p:attrNameLst>
                                      </p:cBhvr>
                                      <p:tavLst>
                                        <p:tav tm="0">
                                          <p:val>
                                            <p:strVal val="0"/>
                                          </p:val>
                                        </p:tav>
                                        <p:tav tm="100000">
                                          <p:val>
                                            <p:strVal val="45"/>
                                          </p:val>
                                        </p:tav>
                                      </p:tavLst>
                                    </p:anim>
                                    <p:anim calcmode="lin" valueType="num">
                                      <p:cBhvr>
                                        <p:cTn id="12" dur="1000">
                                          <p:stCondLst>
                                            <p:cond delay="0"/>
                                          </p:stCondLst>
                                        </p:cTn>
                                        <p:tgtEl>
                                          <p:spTgt spid="2">
                                            <p:txEl>
                                              <p:pRg st="1" end="1"/>
                                            </p:txEl>
                                          </p:spTgt>
                                        </p:tgtEl>
                                        <p:attrNameLst>
                                          <p:attrName>ppt_y</p:attrName>
                                        </p:attrNameLst>
                                      </p:cBhvr>
                                      <p:tavLst>
                                        <p:tav tm="0">
                                          <p:val>
                                            <p:strVal val="#ppt_y"/>
                                          </p:val>
                                        </p:tav>
                                        <p:tav tm="100000">
                                          <p:val>
                                            <p:strVal val="#ppt_y+1"/>
                                          </p:val>
                                        </p:tav>
                                      </p:tavLst>
                                    </p:anim>
                                    <p:set>
                                      <p:cBhvr>
                                        <p:cTn id="13" dur="1" fill="hold">
                                          <p:stCondLst>
                                            <p:cond delay="999"/>
                                          </p:stCondLst>
                                        </p:cTn>
                                        <p:tgtEl>
                                          <p:spTgt spid="2">
                                            <p:txEl>
                                              <p:pRg st="1" end="1"/>
                                            </p:txEl>
                                          </p:spTgt>
                                        </p:tgtEl>
                                        <p:attrNameLst>
                                          <p:attrName>style.visibility</p:attrName>
                                        </p:attrNameLst>
                                      </p:cBhvr>
                                      <p:to>
                                        <p:strVal val="hidden"/>
                                      </p:to>
                                    </p:set>
                                  </p:childTnLst>
                                </p:cTn>
                              </p:par>
                            </p:childTnLst>
                          </p:cTn>
                        </p:par>
                        <p:par>
                          <p:cTn id="14" fill="hold">
                            <p:stCondLst>
                              <p:cond delay="5000"/>
                            </p:stCondLst>
                            <p:childTnLst>
                              <p:par>
                                <p:cTn id="15" presetID="38" presetClass="exit" presetSubtype="0" accel="50000" fill="hold" grpId="0" nodeType="afterEffect">
                                  <p:stCondLst>
                                    <p:cond delay="0"/>
                                  </p:stCondLst>
                                  <p:iterate type="wd">
                                    <p:tmPct val="50000"/>
                                  </p:iterate>
                                  <p:childTnLst>
                                    <p:anim calcmode="lin" valueType="num">
                                      <p:cBhvr>
                                        <p:cTn id="16" dur="1000">
                                          <p:stCondLst>
                                            <p:cond delay="0"/>
                                          </p:stCondLst>
                                        </p:cTn>
                                        <p:tgtEl>
                                          <p:spTgt spid="2">
                                            <p:txEl>
                                              <p:pRg st="2" end="2"/>
                                            </p:txEl>
                                          </p:spTgt>
                                        </p:tgtEl>
                                        <p:attrNameLst>
                                          <p:attrName>r</p:attrName>
                                        </p:attrNameLst>
                                      </p:cBhvr>
                                      <p:tavLst>
                                        <p:tav tm="0">
                                          <p:val>
                                            <p:strVal val="0"/>
                                          </p:val>
                                        </p:tav>
                                        <p:tav tm="100000">
                                          <p:val>
                                            <p:strVal val="45"/>
                                          </p:val>
                                        </p:tav>
                                      </p:tavLst>
                                    </p:anim>
                                    <p:anim calcmode="lin" valueType="num">
                                      <p:cBhvr>
                                        <p:cTn id="17" dur="1000">
                                          <p:stCondLst>
                                            <p:cond delay="0"/>
                                          </p:stCondLst>
                                        </p:cTn>
                                        <p:tgtEl>
                                          <p:spTgt spid="2">
                                            <p:txEl>
                                              <p:pRg st="2" end="2"/>
                                            </p:txEl>
                                          </p:spTgt>
                                        </p:tgtEl>
                                        <p:attrNameLst>
                                          <p:attrName>ppt_y</p:attrName>
                                        </p:attrNameLst>
                                      </p:cBhvr>
                                      <p:tavLst>
                                        <p:tav tm="0">
                                          <p:val>
                                            <p:strVal val="#ppt_y"/>
                                          </p:val>
                                        </p:tav>
                                        <p:tav tm="100000">
                                          <p:val>
                                            <p:strVal val="#ppt_y+1"/>
                                          </p:val>
                                        </p:tav>
                                      </p:tavLst>
                                    </p:anim>
                                    <p:set>
                                      <p:cBhvr>
                                        <p:cTn id="18" dur="1" fill="hold">
                                          <p:stCondLst>
                                            <p:cond delay="999"/>
                                          </p:stCondLst>
                                        </p:cTn>
                                        <p:tgtEl>
                                          <p:spTgt spid="2">
                                            <p:txEl>
                                              <p:pRg st="2" end="2"/>
                                            </p:txEl>
                                          </p:spTgt>
                                        </p:tgtEl>
                                        <p:attrNameLst>
                                          <p:attrName>style.visibility</p:attrName>
                                        </p:attrNameLst>
                                      </p:cBhvr>
                                      <p:to>
                                        <p:strVal val="hidden"/>
                                      </p:to>
                                    </p:set>
                                  </p:childTnLst>
                                </p:cTn>
                              </p:par>
                            </p:childTnLst>
                          </p:cTn>
                        </p:par>
                        <p:par>
                          <p:cTn id="19" fill="hold">
                            <p:stCondLst>
                              <p:cond delay="7000"/>
                            </p:stCondLst>
                            <p:childTnLst>
                              <p:par>
                                <p:cTn id="20" presetID="38" presetClass="exit" presetSubtype="0" accel="50000" fill="hold" grpId="0" nodeType="afterEffect">
                                  <p:stCondLst>
                                    <p:cond delay="0"/>
                                  </p:stCondLst>
                                  <p:iterate type="wd">
                                    <p:tmPct val="50000"/>
                                  </p:iterate>
                                  <p:childTnLst>
                                    <p:anim calcmode="lin" valueType="num">
                                      <p:cBhvr>
                                        <p:cTn id="21" dur="1000">
                                          <p:stCondLst>
                                            <p:cond delay="0"/>
                                          </p:stCondLst>
                                        </p:cTn>
                                        <p:tgtEl>
                                          <p:spTgt spid="2">
                                            <p:txEl>
                                              <p:pRg st="3" end="3"/>
                                            </p:txEl>
                                          </p:spTgt>
                                        </p:tgtEl>
                                        <p:attrNameLst>
                                          <p:attrName>r</p:attrName>
                                        </p:attrNameLst>
                                      </p:cBhvr>
                                      <p:tavLst>
                                        <p:tav tm="0">
                                          <p:val>
                                            <p:strVal val="0"/>
                                          </p:val>
                                        </p:tav>
                                        <p:tav tm="100000">
                                          <p:val>
                                            <p:strVal val="45"/>
                                          </p:val>
                                        </p:tav>
                                      </p:tavLst>
                                    </p:anim>
                                    <p:anim calcmode="lin" valueType="num">
                                      <p:cBhvr>
                                        <p:cTn id="22" dur="1000">
                                          <p:stCondLst>
                                            <p:cond delay="0"/>
                                          </p:stCondLst>
                                        </p:cTn>
                                        <p:tgtEl>
                                          <p:spTgt spid="2">
                                            <p:txEl>
                                              <p:pRg st="3" end="3"/>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2">
                                            <p:txEl>
                                              <p:pRg st="3" end="3"/>
                                            </p:txEl>
                                          </p:spTgt>
                                        </p:tgtEl>
                                        <p:attrNameLst>
                                          <p:attrName>style.visibility</p:attrName>
                                        </p:attrNameLst>
                                      </p:cBhvr>
                                      <p:to>
                                        <p:strVal val="hidden"/>
                                      </p:to>
                                    </p:set>
                                  </p:childTnLst>
                                </p:cTn>
                              </p:par>
                            </p:childTnLst>
                          </p:cTn>
                        </p:par>
                        <p:par>
                          <p:cTn id="24" fill="hold">
                            <p:stCondLst>
                              <p:cond delay="9000"/>
                            </p:stCondLst>
                            <p:childTnLst>
                              <p:par>
                                <p:cTn id="25" presetID="38" presetClass="exit" presetSubtype="0" accel="50000" fill="hold" grpId="0" nodeType="afterEffect">
                                  <p:stCondLst>
                                    <p:cond delay="0"/>
                                  </p:stCondLst>
                                  <p:iterate type="wd">
                                    <p:tmPct val="50000"/>
                                  </p:iterate>
                                  <p:childTnLst>
                                    <p:anim calcmode="lin" valueType="num">
                                      <p:cBhvr>
                                        <p:cTn id="26" dur="1000">
                                          <p:stCondLst>
                                            <p:cond delay="0"/>
                                          </p:stCondLst>
                                        </p:cTn>
                                        <p:tgtEl>
                                          <p:spTgt spid="2">
                                            <p:txEl>
                                              <p:pRg st="4" end="4"/>
                                            </p:txEl>
                                          </p:spTgt>
                                        </p:tgtEl>
                                        <p:attrNameLst>
                                          <p:attrName>r</p:attrName>
                                        </p:attrNameLst>
                                      </p:cBhvr>
                                      <p:tavLst>
                                        <p:tav tm="0">
                                          <p:val>
                                            <p:strVal val="0"/>
                                          </p:val>
                                        </p:tav>
                                        <p:tav tm="100000">
                                          <p:val>
                                            <p:strVal val="45"/>
                                          </p:val>
                                        </p:tav>
                                      </p:tavLst>
                                    </p:anim>
                                    <p:anim calcmode="lin" valueType="num">
                                      <p:cBhvr>
                                        <p:cTn id="27" dur="1000">
                                          <p:stCondLst>
                                            <p:cond delay="0"/>
                                          </p:stCondLst>
                                        </p:cTn>
                                        <p:tgtEl>
                                          <p:spTgt spid="2">
                                            <p:txEl>
                                              <p:pRg st="4" end="4"/>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2">
                                            <p:txEl>
                                              <p:pRg st="4" end="4"/>
                                            </p:txEl>
                                          </p:spTgt>
                                        </p:tgtEl>
                                        <p:attrNameLst>
                                          <p:attrName>style.visibility</p:attrName>
                                        </p:attrNameLst>
                                      </p:cBhvr>
                                      <p:to>
                                        <p:strVal val="hidden"/>
                                      </p:to>
                                    </p:set>
                                  </p:childTnLst>
                                </p:cTn>
                              </p:par>
                            </p:childTnLst>
                          </p:cTn>
                        </p:par>
                        <p:par>
                          <p:cTn id="29" fill="hold">
                            <p:stCondLst>
                              <p:cond delay="11000"/>
                            </p:stCondLst>
                            <p:childTnLst>
                              <p:par>
                                <p:cTn id="30" presetID="38" presetClass="exit" presetSubtype="0" accel="50000" fill="hold" grpId="0" nodeType="afterEffect">
                                  <p:stCondLst>
                                    <p:cond delay="0"/>
                                  </p:stCondLst>
                                  <p:iterate type="wd">
                                    <p:tmPct val="50000"/>
                                  </p:iterate>
                                  <p:childTnLst>
                                    <p:anim calcmode="lin" valueType="num">
                                      <p:cBhvr>
                                        <p:cTn id="31" dur="1000">
                                          <p:stCondLst>
                                            <p:cond delay="0"/>
                                          </p:stCondLst>
                                        </p:cTn>
                                        <p:tgtEl>
                                          <p:spTgt spid="2">
                                            <p:txEl>
                                              <p:pRg st="5" end="5"/>
                                            </p:txEl>
                                          </p:spTgt>
                                        </p:tgtEl>
                                        <p:attrNameLst>
                                          <p:attrName>r</p:attrName>
                                        </p:attrNameLst>
                                      </p:cBhvr>
                                      <p:tavLst>
                                        <p:tav tm="0">
                                          <p:val>
                                            <p:strVal val="0"/>
                                          </p:val>
                                        </p:tav>
                                        <p:tav tm="100000">
                                          <p:val>
                                            <p:strVal val="45"/>
                                          </p:val>
                                        </p:tav>
                                      </p:tavLst>
                                    </p:anim>
                                    <p:anim calcmode="lin" valueType="num">
                                      <p:cBhvr>
                                        <p:cTn id="32" dur="1000">
                                          <p:stCondLst>
                                            <p:cond delay="0"/>
                                          </p:stCondLst>
                                        </p:cTn>
                                        <p:tgtEl>
                                          <p:spTgt spid="2">
                                            <p:txEl>
                                              <p:pRg st="5" end="5"/>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2">
                                            <p:txEl>
                                              <p:pRg st="5" end="5"/>
                                            </p:txEl>
                                          </p:spTgt>
                                        </p:tgtEl>
                                        <p:attrNameLst>
                                          <p:attrName>style.visibility</p:attrName>
                                        </p:attrNameLst>
                                      </p:cBhvr>
                                      <p:to>
                                        <p:strVal val="hidden"/>
                                      </p:to>
                                    </p:set>
                                  </p:childTnLst>
                                </p:cTn>
                              </p:par>
                            </p:childTnLst>
                          </p:cTn>
                        </p:par>
                        <p:par>
                          <p:cTn id="34" fill="hold">
                            <p:stCondLst>
                              <p:cond delay="13000"/>
                            </p:stCondLst>
                            <p:childTnLst>
                              <p:par>
                                <p:cTn id="35" presetID="38" presetClass="exit" presetSubtype="0" accel="50000" fill="hold" grpId="0" nodeType="afterEffect">
                                  <p:stCondLst>
                                    <p:cond delay="0"/>
                                  </p:stCondLst>
                                  <p:iterate type="wd">
                                    <p:tmPct val="50000"/>
                                  </p:iterate>
                                  <p:childTnLst>
                                    <p:anim calcmode="lin" valueType="num">
                                      <p:cBhvr>
                                        <p:cTn id="36" dur="1000">
                                          <p:stCondLst>
                                            <p:cond delay="0"/>
                                          </p:stCondLst>
                                        </p:cTn>
                                        <p:tgtEl>
                                          <p:spTgt spid="2">
                                            <p:txEl>
                                              <p:pRg st="6" end="6"/>
                                            </p:txEl>
                                          </p:spTgt>
                                        </p:tgtEl>
                                        <p:attrNameLst>
                                          <p:attrName>r</p:attrName>
                                        </p:attrNameLst>
                                      </p:cBhvr>
                                      <p:tavLst>
                                        <p:tav tm="0">
                                          <p:val>
                                            <p:strVal val="0"/>
                                          </p:val>
                                        </p:tav>
                                        <p:tav tm="100000">
                                          <p:val>
                                            <p:strVal val="45"/>
                                          </p:val>
                                        </p:tav>
                                      </p:tavLst>
                                    </p:anim>
                                    <p:anim calcmode="lin" valueType="num">
                                      <p:cBhvr>
                                        <p:cTn id="37" dur="1000">
                                          <p:stCondLst>
                                            <p:cond delay="0"/>
                                          </p:stCondLst>
                                        </p:cTn>
                                        <p:tgtEl>
                                          <p:spTgt spid="2">
                                            <p:txEl>
                                              <p:pRg st="6" end="6"/>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2">
                                            <p:txEl>
                                              <p:pRg st="6" end="6"/>
                                            </p:txEl>
                                          </p:spTgt>
                                        </p:tgtEl>
                                        <p:attrNameLst>
                                          <p:attrName>style.visibility</p:attrName>
                                        </p:attrNameLst>
                                      </p:cBhvr>
                                      <p:to>
                                        <p:strVal val="hidden"/>
                                      </p:to>
                                    </p:set>
                                  </p:childTnLst>
                                </p:cTn>
                              </p:par>
                            </p:childTnLst>
                          </p:cTn>
                        </p:par>
                        <p:par>
                          <p:cTn id="39" fill="hold">
                            <p:stCondLst>
                              <p:cond delay="15000"/>
                            </p:stCondLst>
                            <p:childTnLst>
                              <p:par>
                                <p:cTn id="40" presetID="38" presetClass="exit" presetSubtype="0" accel="50000" fill="hold" grpId="0" nodeType="afterEffect">
                                  <p:stCondLst>
                                    <p:cond delay="0"/>
                                  </p:stCondLst>
                                  <p:iterate type="wd">
                                    <p:tmPct val="50000"/>
                                  </p:iterate>
                                  <p:childTnLst>
                                    <p:anim calcmode="lin" valueType="num">
                                      <p:cBhvr>
                                        <p:cTn id="41" dur="1000">
                                          <p:stCondLst>
                                            <p:cond delay="0"/>
                                          </p:stCondLst>
                                        </p:cTn>
                                        <p:tgtEl>
                                          <p:spTgt spid="2">
                                            <p:txEl>
                                              <p:pRg st="7" end="7"/>
                                            </p:txEl>
                                          </p:spTgt>
                                        </p:tgtEl>
                                        <p:attrNameLst>
                                          <p:attrName>r</p:attrName>
                                        </p:attrNameLst>
                                      </p:cBhvr>
                                      <p:tavLst>
                                        <p:tav tm="0">
                                          <p:val>
                                            <p:strVal val="0"/>
                                          </p:val>
                                        </p:tav>
                                        <p:tav tm="100000">
                                          <p:val>
                                            <p:strVal val="45"/>
                                          </p:val>
                                        </p:tav>
                                      </p:tavLst>
                                    </p:anim>
                                    <p:anim calcmode="lin" valueType="num">
                                      <p:cBhvr>
                                        <p:cTn id="42" dur="1000">
                                          <p:stCondLst>
                                            <p:cond delay="0"/>
                                          </p:stCondLst>
                                        </p:cTn>
                                        <p:tgtEl>
                                          <p:spTgt spid="2">
                                            <p:txEl>
                                              <p:pRg st="7" end="7"/>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2">
                                            <p:txEl>
                                              <p:pRg st="7" end="7"/>
                                            </p:txEl>
                                          </p:spTgt>
                                        </p:tgtEl>
                                        <p:attrNameLst>
                                          <p:attrName>style.visibility</p:attrName>
                                        </p:attrNameLst>
                                      </p:cBhvr>
                                      <p:to>
                                        <p:strVal val="hidden"/>
                                      </p:to>
                                    </p:set>
                                  </p:childTnLst>
                                </p:cTn>
                              </p:par>
                            </p:childTnLst>
                          </p:cTn>
                        </p:par>
                        <p:par>
                          <p:cTn id="44" fill="hold">
                            <p:stCondLst>
                              <p:cond delay="18500"/>
                            </p:stCondLst>
                            <p:childTnLst>
                              <p:par>
                                <p:cTn id="45" presetID="38" presetClass="exit" presetSubtype="0" accel="50000" fill="hold" grpId="0" nodeType="afterEffect">
                                  <p:stCondLst>
                                    <p:cond delay="0"/>
                                  </p:stCondLst>
                                  <p:iterate type="wd">
                                    <p:tmPct val="50000"/>
                                  </p:iterate>
                                  <p:childTnLst>
                                    <p:anim calcmode="lin" valueType="num">
                                      <p:cBhvr>
                                        <p:cTn id="46" dur="1000">
                                          <p:stCondLst>
                                            <p:cond delay="0"/>
                                          </p:stCondLst>
                                        </p:cTn>
                                        <p:tgtEl>
                                          <p:spTgt spid="2">
                                            <p:txEl>
                                              <p:pRg st="8" end="8"/>
                                            </p:txEl>
                                          </p:spTgt>
                                        </p:tgtEl>
                                        <p:attrNameLst>
                                          <p:attrName>r</p:attrName>
                                        </p:attrNameLst>
                                      </p:cBhvr>
                                      <p:tavLst>
                                        <p:tav tm="0">
                                          <p:val>
                                            <p:strVal val="0"/>
                                          </p:val>
                                        </p:tav>
                                        <p:tav tm="100000">
                                          <p:val>
                                            <p:strVal val="45"/>
                                          </p:val>
                                        </p:tav>
                                      </p:tavLst>
                                    </p:anim>
                                    <p:anim calcmode="lin" valueType="num">
                                      <p:cBhvr>
                                        <p:cTn id="47" dur="1000">
                                          <p:stCondLst>
                                            <p:cond delay="0"/>
                                          </p:stCondLst>
                                        </p:cTn>
                                        <p:tgtEl>
                                          <p:spTgt spid="2">
                                            <p:txEl>
                                              <p:pRg st="8" end="8"/>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2">
                                            <p:txEl>
                                              <p:pRg st="8" end="8"/>
                                            </p:txEl>
                                          </p:spTgt>
                                        </p:tgtEl>
                                        <p:attrNameLst>
                                          <p:attrName>style.visibility</p:attrName>
                                        </p:attrNameLst>
                                      </p:cBhvr>
                                      <p:to>
                                        <p:strVal val="hidden"/>
                                      </p:to>
                                    </p:set>
                                  </p:childTnLst>
                                </p:cTn>
                              </p:par>
                            </p:childTnLst>
                          </p:cTn>
                        </p:par>
                        <p:par>
                          <p:cTn id="49" fill="hold">
                            <p:stCondLst>
                              <p:cond delay="20500"/>
                            </p:stCondLst>
                            <p:childTnLst>
                              <p:par>
                                <p:cTn id="50" presetID="38" presetClass="exit" presetSubtype="0" accel="50000" fill="hold" grpId="0" nodeType="afterEffect">
                                  <p:stCondLst>
                                    <p:cond delay="0"/>
                                  </p:stCondLst>
                                  <p:iterate type="wd">
                                    <p:tmPct val="50000"/>
                                  </p:iterate>
                                  <p:childTnLst>
                                    <p:anim calcmode="lin" valueType="num">
                                      <p:cBhvr>
                                        <p:cTn id="51" dur="1000">
                                          <p:stCondLst>
                                            <p:cond delay="0"/>
                                          </p:stCondLst>
                                        </p:cTn>
                                        <p:tgtEl>
                                          <p:spTgt spid="2">
                                            <p:txEl>
                                              <p:pRg st="9" end="9"/>
                                            </p:txEl>
                                          </p:spTgt>
                                        </p:tgtEl>
                                        <p:attrNameLst>
                                          <p:attrName>r</p:attrName>
                                        </p:attrNameLst>
                                      </p:cBhvr>
                                      <p:tavLst>
                                        <p:tav tm="0">
                                          <p:val>
                                            <p:strVal val="0"/>
                                          </p:val>
                                        </p:tav>
                                        <p:tav tm="100000">
                                          <p:val>
                                            <p:strVal val="45"/>
                                          </p:val>
                                        </p:tav>
                                      </p:tavLst>
                                    </p:anim>
                                    <p:anim calcmode="lin" valueType="num">
                                      <p:cBhvr>
                                        <p:cTn id="52" dur="1000">
                                          <p:stCondLst>
                                            <p:cond delay="0"/>
                                          </p:stCondLst>
                                        </p:cTn>
                                        <p:tgtEl>
                                          <p:spTgt spid="2">
                                            <p:txEl>
                                              <p:pRg st="9" end="9"/>
                                            </p:txEl>
                                          </p:spTgt>
                                        </p:tgtEl>
                                        <p:attrNameLst>
                                          <p:attrName>ppt_y</p:attrName>
                                        </p:attrNameLst>
                                      </p:cBhvr>
                                      <p:tavLst>
                                        <p:tav tm="0">
                                          <p:val>
                                            <p:strVal val="#ppt_y"/>
                                          </p:val>
                                        </p:tav>
                                        <p:tav tm="100000">
                                          <p:val>
                                            <p:strVal val="#ppt_y+1"/>
                                          </p:val>
                                        </p:tav>
                                      </p:tavLst>
                                    </p:anim>
                                    <p:set>
                                      <p:cBhvr>
                                        <p:cTn id="53" dur="1" fill="hold">
                                          <p:stCondLst>
                                            <p:cond delay="999"/>
                                          </p:stCondLst>
                                        </p:cTn>
                                        <p:tgtEl>
                                          <p:spTgt spid="2">
                                            <p:txEl>
                                              <p:pRg st="9" end="9"/>
                                            </p:txEl>
                                          </p:spTgt>
                                        </p:tgtEl>
                                        <p:attrNameLst>
                                          <p:attrName>style.visibility</p:attrName>
                                        </p:attrNameLst>
                                      </p:cBhvr>
                                      <p:to>
                                        <p:strVal val="hidden"/>
                                      </p:to>
                                    </p:set>
                                  </p:childTnLst>
                                </p:cTn>
                              </p:par>
                            </p:childTnLst>
                          </p:cTn>
                        </p:par>
                        <p:par>
                          <p:cTn id="54" fill="hold">
                            <p:stCondLst>
                              <p:cond delay="22500"/>
                            </p:stCondLst>
                            <p:childTnLst>
                              <p:par>
                                <p:cTn id="55" presetID="38" presetClass="exit" presetSubtype="0" accel="50000" fill="hold" grpId="0" nodeType="afterEffect">
                                  <p:stCondLst>
                                    <p:cond delay="0"/>
                                  </p:stCondLst>
                                  <p:iterate type="wd">
                                    <p:tmPct val="50000"/>
                                  </p:iterate>
                                  <p:childTnLst>
                                    <p:anim calcmode="lin" valueType="num">
                                      <p:cBhvr>
                                        <p:cTn id="56" dur="1000">
                                          <p:stCondLst>
                                            <p:cond delay="0"/>
                                          </p:stCondLst>
                                        </p:cTn>
                                        <p:tgtEl>
                                          <p:spTgt spid="2">
                                            <p:txEl>
                                              <p:pRg st="10" end="10"/>
                                            </p:txEl>
                                          </p:spTgt>
                                        </p:tgtEl>
                                        <p:attrNameLst>
                                          <p:attrName>r</p:attrName>
                                        </p:attrNameLst>
                                      </p:cBhvr>
                                      <p:tavLst>
                                        <p:tav tm="0">
                                          <p:val>
                                            <p:strVal val="0"/>
                                          </p:val>
                                        </p:tav>
                                        <p:tav tm="100000">
                                          <p:val>
                                            <p:strVal val="45"/>
                                          </p:val>
                                        </p:tav>
                                      </p:tavLst>
                                    </p:anim>
                                    <p:anim calcmode="lin" valueType="num">
                                      <p:cBhvr>
                                        <p:cTn id="57" dur="1000">
                                          <p:stCondLst>
                                            <p:cond delay="0"/>
                                          </p:stCondLst>
                                        </p:cTn>
                                        <p:tgtEl>
                                          <p:spTgt spid="2">
                                            <p:txEl>
                                              <p:pRg st="10" end="10"/>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2">
                                            <p:txEl>
                                              <p:pRg st="10" end="10"/>
                                            </p:txEl>
                                          </p:spTgt>
                                        </p:tgtEl>
                                        <p:attrNameLst>
                                          <p:attrName>style.visibility</p:attrName>
                                        </p:attrNameLst>
                                      </p:cBhvr>
                                      <p:to>
                                        <p:strVal val="hidden"/>
                                      </p:to>
                                    </p:set>
                                  </p:childTnLst>
                                </p:cTn>
                              </p:par>
                            </p:childTnLst>
                          </p:cTn>
                        </p:par>
                        <p:par>
                          <p:cTn id="59" fill="hold">
                            <p:stCondLst>
                              <p:cond delay="24500"/>
                            </p:stCondLst>
                            <p:childTnLst>
                              <p:par>
                                <p:cTn id="60" presetID="38" presetClass="exit" presetSubtype="0" accel="50000" fill="hold" grpId="0" nodeType="afterEffect">
                                  <p:stCondLst>
                                    <p:cond delay="0"/>
                                  </p:stCondLst>
                                  <p:iterate type="wd">
                                    <p:tmPct val="50000"/>
                                  </p:iterate>
                                  <p:childTnLst>
                                    <p:anim calcmode="lin" valueType="num">
                                      <p:cBhvr>
                                        <p:cTn id="61" dur="1000">
                                          <p:stCondLst>
                                            <p:cond delay="0"/>
                                          </p:stCondLst>
                                        </p:cTn>
                                        <p:tgtEl>
                                          <p:spTgt spid="2">
                                            <p:txEl>
                                              <p:pRg st="11" end="11"/>
                                            </p:txEl>
                                          </p:spTgt>
                                        </p:tgtEl>
                                        <p:attrNameLst>
                                          <p:attrName>r</p:attrName>
                                        </p:attrNameLst>
                                      </p:cBhvr>
                                      <p:tavLst>
                                        <p:tav tm="0">
                                          <p:val>
                                            <p:strVal val="0"/>
                                          </p:val>
                                        </p:tav>
                                        <p:tav tm="100000">
                                          <p:val>
                                            <p:strVal val="45"/>
                                          </p:val>
                                        </p:tav>
                                      </p:tavLst>
                                    </p:anim>
                                    <p:anim calcmode="lin" valueType="num">
                                      <p:cBhvr>
                                        <p:cTn id="62" dur="1000">
                                          <p:stCondLst>
                                            <p:cond delay="0"/>
                                          </p:stCondLst>
                                        </p:cTn>
                                        <p:tgtEl>
                                          <p:spTgt spid="2">
                                            <p:txEl>
                                              <p:pRg st="11" end="11"/>
                                            </p:txEl>
                                          </p:spTgt>
                                        </p:tgtEl>
                                        <p:attrNameLst>
                                          <p:attrName>ppt_y</p:attrName>
                                        </p:attrNameLst>
                                      </p:cBhvr>
                                      <p:tavLst>
                                        <p:tav tm="0">
                                          <p:val>
                                            <p:strVal val="#ppt_y"/>
                                          </p:val>
                                        </p:tav>
                                        <p:tav tm="100000">
                                          <p:val>
                                            <p:strVal val="#ppt_y+1"/>
                                          </p:val>
                                        </p:tav>
                                      </p:tavLst>
                                    </p:anim>
                                    <p:set>
                                      <p:cBhvr>
                                        <p:cTn id="63" dur="1" fill="hold">
                                          <p:stCondLst>
                                            <p:cond delay="999"/>
                                          </p:stCondLst>
                                        </p:cTn>
                                        <p:tgtEl>
                                          <p:spTgt spid="2">
                                            <p:txEl>
                                              <p:pRg st="11" end="11"/>
                                            </p:txEl>
                                          </p:spTgt>
                                        </p:tgtEl>
                                        <p:attrNameLst>
                                          <p:attrName>style.visibility</p:attrName>
                                        </p:attrNameLst>
                                      </p:cBhvr>
                                      <p:to>
                                        <p:strVal val="hidden"/>
                                      </p:to>
                                    </p:set>
                                  </p:childTnLst>
                                </p:cTn>
                              </p:par>
                            </p:childTnLst>
                          </p:cTn>
                        </p:par>
                        <p:par>
                          <p:cTn id="64" fill="hold">
                            <p:stCondLst>
                              <p:cond delay="26500"/>
                            </p:stCondLst>
                            <p:childTnLst>
                              <p:par>
                                <p:cTn id="65" presetID="38" presetClass="exit" presetSubtype="0" accel="50000" fill="hold" grpId="0" nodeType="afterEffect">
                                  <p:stCondLst>
                                    <p:cond delay="0"/>
                                  </p:stCondLst>
                                  <p:iterate type="wd">
                                    <p:tmPct val="50000"/>
                                  </p:iterate>
                                  <p:childTnLst>
                                    <p:anim calcmode="lin" valueType="num">
                                      <p:cBhvr>
                                        <p:cTn id="66" dur="1000">
                                          <p:stCondLst>
                                            <p:cond delay="0"/>
                                          </p:stCondLst>
                                        </p:cTn>
                                        <p:tgtEl>
                                          <p:spTgt spid="2">
                                            <p:txEl>
                                              <p:pRg st="12" end="12"/>
                                            </p:txEl>
                                          </p:spTgt>
                                        </p:tgtEl>
                                        <p:attrNameLst>
                                          <p:attrName>r</p:attrName>
                                        </p:attrNameLst>
                                      </p:cBhvr>
                                      <p:tavLst>
                                        <p:tav tm="0">
                                          <p:val>
                                            <p:strVal val="0"/>
                                          </p:val>
                                        </p:tav>
                                        <p:tav tm="100000">
                                          <p:val>
                                            <p:strVal val="45"/>
                                          </p:val>
                                        </p:tav>
                                      </p:tavLst>
                                    </p:anim>
                                    <p:anim calcmode="lin" valueType="num">
                                      <p:cBhvr>
                                        <p:cTn id="67" dur="1000">
                                          <p:stCondLst>
                                            <p:cond delay="0"/>
                                          </p:stCondLst>
                                        </p:cTn>
                                        <p:tgtEl>
                                          <p:spTgt spid="2">
                                            <p:txEl>
                                              <p:pRg st="12" end="12"/>
                                            </p:txEl>
                                          </p:spTgt>
                                        </p:tgtEl>
                                        <p:attrNameLst>
                                          <p:attrName>ppt_y</p:attrName>
                                        </p:attrNameLst>
                                      </p:cBhvr>
                                      <p:tavLst>
                                        <p:tav tm="0">
                                          <p:val>
                                            <p:strVal val="#ppt_y"/>
                                          </p:val>
                                        </p:tav>
                                        <p:tav tm="100000">
                                          <p:val>
                                            <p:strVal val="#ppt_y+1"/>
                                          </p:val>
                                        </p:tav>
                                      </p:tavLst>
                                    </p:anim>
                                    <p:set>
                                      <p:cBhvr>
                                        <p:cTn id="68" dur="1" fill="hold">
                                          <p:stCondLst>
                                            <p:cond delay="999"/>
                                          </p:stCondLst>
                                        </p:cTn>
                                        <p:tgtEl>
                                          <p:spTgt spid="2">
                                            <p:txEl>
                                              <p:pRg st="12" end="12"/>
                                            </p:txEl>
                                          </p:spTgt>
                                        </p:tgtEl>
                                        <p:attrNameLst>
                                          <p:attrName>style.visibility</p:attrName>
                                        </p:attrNameLst>
                                      </p:cBhvr>
                                      <p:to>
                                        <p:strVal val="hidden"/>
                                      </p:to>
                                    </p:set>
                                  </p:childTnLst>
                                </p:cTn>
                              </p:par>
                            </p:childTnLst>
                          </p:cTn>
                        </p:par>
                        <p:par>
                          <p:cTn id="69" fill="hold">
                            <p:stCondLst>
                              <p:cond delay="28500"/>
                            </p:stCondLst>
                            <p:childTnLst>
                              <p:par>
                                <p:cTn id="70" presetID="38" presetClass="exit" presetSubtype="0" accel="50000" fill="hold" grpId="0" nodeType="afterEffect">
                                  <p:stCondLst>
                                    <p:cond delay="0"/>
                                  </p:stCondLst>
                                  <p:iterate type="wd">
                                    <p:tmPct val="50000"/>
                                  </p:iterate>
                                  <p:childTnLst>
                                    <p:anim calcmode="lin" valueType="num">
                                      <p:cBhvr>
                                        <p:cTn id="71" dur="1000">
                                          <p:stCondLst>
                                            <p:cond delay="0"/>
                                          </p:stCondLst>
                                        </p:cTn>
                                        <p:tgtEl>
                                          <p:spTgt spid="2">
                                            <p:txEl>
                                              <p:pRg st="13" end="13"/>
                                            </p:txEl>
                                          </p:spTgt>
                                        </p:tgtEl>
                                        <p:attrNameLst>
                                          <p:attrName>r</p:attrName>
                                        </p:attrNameLst>
                                      </p:cBhvr>
                                      <p:tavLst>
                                        <p:tav tm="0">
                                          <p:val>
                                            <p:strVal val="0"/>
                                          </p:val>
                                        </p:tav>
                                        <p:tav tm="100000">
                                          <p:val>
                                            <p:strVal val="45"/>
                                          </p:val>
                                        </p:tav>
                                      </p:tavLst>
                                    </p:anim>
                                    <p:anim calcmode="lin" valueType="num">
                                      <p:cBhvr>
                                        <p:cTn id="72" dur="1000">
                                          <p:stCondLst>
                                            <p:cond delay="0"/>
                                          </p:stCondLst>
                                        </p:cTn>
                                        <p:tgtEl>
                                          <p:spTgt spid="2">
                                            <p:txEl>
                                              <p:pRg st="13" end="13"/>
                                            </p:txEl>
                                          </p:spTgt>
                                        </p:tgtEl>
                                        <p:attrNameLst>
                                          <p:attrName>ppt_y</p:attrName>
                                        </p:attrNameLst>
                                      </p:cBhvr>
                                      <p:tavLst>
                                        <p:tav tm="0">
                                          <p:val>
                                            <p:strVal val="#ppt_y"/>
                                          </p:val>
                                        </p:tav>
                                        <p:tav tm="100000">
                                          <p:val>
                                            <p:strVal val="#ppt_y+1"/>
                                          </p:val>
                                        </p:tav>
                                      </p:tavLst>
                                    </p:anim>
                                    <p:set>
                                      <p:cBhvr>
                                        <p:cTn id="73" dur="1" fill="hold">
                                          <p:stCondLst>
                                            <p:cond delay="999"/>
                                          </p:stCondLst>
                                        </p:cTn>
                                        <p:tgtEl>
                                          <p:spTgt spid="2">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719532" y="782287"/>
            <a:ext cx="8607420" cy="838715"/>
          </a:xfrm>
        </p:spPr>
        <p:txBody>
          <a:bodyPr>
            <a:spAutoFit/>
          </a:bodyPr>
          <a:lstStyle/>
          <a:p>
            <a:pPr lvl="0"/>
            <a:r>
              <a:rPr lang="it-IT" sz="4900">
                <a:solidFill>
                  <a:srgbClr val="FF0000"/>
                </a:solidFill>
                <a:hlinkClick r:id="rId3" action="ppaction://hlinksldjump"/>
              </a:rPr>
              <a:t>CLIMA</a:t>
            </a:r>
          </a:p>
        </p:txBody>
      </p:sp>
      <p:sp>
        <p:nvSpPr>
          <p:cNvPr id="3" name="Segnaposto testo 2"/>
          <p:cNvSpPr txBox="1">
            <a:spLocks noGrp="1"/>
          </p:cNvSpPr>
          <p:nvPr>
            <p:ph type="body" idx="4294967295"/>
          </p:nvPr>
        </p:nvSpPr>
        <p:spPr>
          <a:xfrm>
            <a:off x="719532" y="1673672"/>
            <a:ext cx="8418515" cy="4762496"/>
          </a:xfrm>
        </p:spPr>
        <p:txBody>
          <a:bodyPr/>
          <a:lstStyle/>
          <a:p>
            <a:pPr lvl="0" algn="just"/>
            <a:r>
              <a:rPr lang="it-IT">
                <a:latin typeface="Tempus Sans ITC" pitchFamily="82"/>
              </a:rPr>
              <a:t>Il clima della regione è molto vario a causa delle differenze di altitudine. In pianura e collina è di tipo litoraneo temperato o mediterraneo d'altitudine, con siccità estiva, mentre nelle zone di montagna è di tipo temperato subcontinentale e, sulle quote più elevate, temperato fresco, con precipitazioni spesso notevoli soprattutto in primavera ed autunno.</a:t>
            </a:r>
          </a:p>
          <a:p>
            <a:pPr lvl="0"/>
            <a:endParaRPr lang="it-IT">
              <a:solidFill>
                <a:srgbClr val="990000"/>
              </a:solidFill>
            </a:endParaRPr>
          </a:p>
        </p:txBody>
      </p:sp>
      <p:pic>
        <p:nvPicPr>
          <p:cNvPr id="4" name="Immagine 3"/>
          <p:cNvPicPr>
            <a:picLocks noChangeAspect="1"/>
          </p:cNvPicPr>
          <p:nvPr/>
        </p:nvPicPr>
        <p:blipFill>
          <a:blip r:embed="rId4">
            <a:lum bright="-50000"/>
            <a:alphaModFix/>
          </a:blip>
          <a:srcRect/>
          <a:stretch>
            <a:fillRect/>
          </a:stretch>
        </p:blipFill>
        <p:spPr>
          <a:xfrm>
            <a:off x="3483415" y="4708017"/>
            <a:ext cx="3672001" cy="245267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21680"/>
    </mc:Choice>
    <mc:Fallback>
      <p:transition spd="slow" advTm="21680"/>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r</p:attrName>
                                        </p:attrNameLst>
                                      </p:cBhvr>
                                      <p:tavLst>
                                        <p:tav tm="0">
                                          <p:val>
                                            <p:strVal val="720"/>
                                          </p:val>
                                        </p:tav>
                                        <p:tav tm="100000">
                                          <p:val>
                                            <p:strVal val="0"/>
                                          </p:val>
                                        </p:tav>
                                      </p:tavLst>
                                    </p:anim>
                                    <p:anim calcmode="lin" valueType="num">
                                      <p:cBhvr>
                                        <p:cTn id="9" dur="2000" fill="hold"/>
                                        <p:tgtEl>
                                          <p:spTgt spid="2">
                                            <p:txEl>
                                              <p:pRg st="0" end="0"/>
                                            </p:txEl>
                                          </p:spTgt>
                                        </p:tgtEl>
                                        <p:attrNameLst>
                                          <p:attrName>ppt_h</p:attrName>
                                        </p:attrNameLst>
                                      </p:cBhvr>
                                      <p:tavLst>
                                        <p:tav tm="0">
                                          <p:val>
                                            <p:strVal val="0"/>
                                          </p:val>
                                        </p:tav>
                                        <p:tav tm="100000">
                                          <p:val>
                                            <p:strVal val="#ppt_h"/>
                                          </p:val>
                                        </p:tav>
                                      </p:tavLst>
                                    </p:anim>
                                    <p:anim calcmode="lin" valueType="num">
                                      <p:cBhvr>
                                        <p:cTn id="10" dur="2000" fill="hold"/>
                                        <p:tgtEl>
                                          <p:spTgt spid="2">
                                            <p:txEl>
                                              <p:pRg st="0" end="0"/>
                                            </p:txEl>
                                          </p:spTgt>
                                        </p:tgtEl>
                                        <p:attrNameLst>
                                          <p:attrName>ppt_w</p:attrName>
                                        </p:attrNameLst>
                                      </p:cBhvr>
                                      <p:tavLst>
                                        <p:tav tm="0">
                                          <p:val>
                                            <p:strVal val="0"/>
                                          </p:val>
                                        </p:tav>
                                        <p:tav tm="100000">
                                          <p:val>
                                            <p:strVal val="#ppt_w"/>
                                          </p:val>
                                        </p:tav>
                                      </p:tavLst>
                                    </p:anim>
                                  </p:childTnLst>
                                </p:cTn>
                              </p:par>
                            </p:childTnLst>
                          </p:cTn>
                        </p:par>
                        <p:par>
                          <p:cTn id="11" fill="hold">
                            <p:stCondLst>
                              <p:cond delay="2000"/>
                            </p:stCondLst>
                            <p:childTnLst>
                              <p:par>
                                <p:cTn id="12" presetClass="entr"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
                                        <p:tgtEl>
                                          <p:spTgt spid="4"/>
                                        </p:tgtEl>
                                      </p:cBhvr>
                                    </p:animEffect>
                                    <p:anim calcmode="lin" valueType="num">
                                      <p:cBhvr>
                                        <p:cTn id="15" dur="800" decel="1000" fill="hold"/>
                                        <p:tgtEl>
                                          <p:spTgt spid="4"/>
                                        </p:tgtEl>
                                        <p:attrNameLst>
                                          <p:attrName>r</p:attrName>
                                        </p:attrNameLst>
                                      </p:cBhvr>
                                      <p:tavLst>
                                        <p:tav tm="0">
                                          <p:val>
                                            <p:strVal val="-90"/>
                                          </p:val>
                                        </p:tav>
                                        <p:tav tm="100000">
                                          <p:val>
                                            <p:strVal val="0"/>
                                          </p:val>
                                        </p:tav>
                                      </p:tavLst>
                                    </p:anim>
                                    <p:anim calcmode="lin" valueType="num">
                                      <p:cBhvr>
                                        <p:cTn id="16" dur="800" decel="1000" fill="hold"/>
                                        <p:tgtEl>
                                          <p:spTgt spid="4"/>
                                        </p:tgtEl>
                                        <p:attrNameLst>
                                          <p:attrName>ppt_x</p:attrName>
                                        </p:attrNameLst>
                                      </p:cBhvr>
                                      <p:tavLst>
                                        <p:tav tm="0">
                                          <p:val>
                                            <p:strVal val="#ppt_x+0.4"/>
                                          </p:val>
                                        </p:tav>
                                        <p:tav tm="100000">
                                          <p:val>
                                            <p:strVal val="#ppt_x-0.05"/>
                                          </p:val>
                                        </p:tav>
                                      </p:tavLst>
                                    </p:anim>
                                    <p:anim calcmode="lin" valueType="num">
                                      <p:cBhvr>
                                        <p:cTn id="17" dur="800" decel="1000" fill="hold"/>
                                        <p:tgtEl>
                                          <p:spTgt spid="4"/>
                                        </p:tgtEl>
                                        <p:attrNameLst>
                                          <p:attrName>ppt_y</p:attrName>
                                        </p:attrNameLst>
                                      </p:cBhvr>
                                      <p:tavLst>
                                        <p:tav tm="0">
                                          <p:val>
                                            <p:strVal val="#ppt_y-0.4"/>
                                          </p:val>
                                        </p:tav>
                                        <p:tav tm="100000">
                                          <p:val>
                                            <p:strVal val="#ppt_y+0.1"/>
                                          </p:val>
                                        </p:tav>
                                      </p:tavLst>
                                    </p:anim>
                                    <p:anim calcmode="lin" valueType="num">
                                      <p:cBhvr>
                                        <p:cTn id="18" dur="200" accel="1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3000"/>
                            </p:stCondLst>
                            <p:childTnLst>
                              <p:par>
                                <p:cTn id="21" presetClass="entr" accel="100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ttangolo 3">
            <a:hlinkClick r:id="rId2" action="ppaction://hlinkfile"/>
          </p:cNvPr>
          <p:cNvSpPr/>
          <p:nvPr/>
        </p:nvSpPr>
        <p:spPr>
          <a:xfrm>
            <a:off x="3472188" y="2967429"/>
            <a:ext cx="5504688" cy="2052449"/>
          </a:xfrm>
          <a:prstGeom prst="rect">
            <a:avLst/>
          </a:prstGeom>
          <a:noFill/>
          <a:ln cap="flat">
            <a:noFill/>
            <a:prstDash val="solid"/>
          </a:ln>
        </p:spPr>
        <p:txBody>
          <a:bodyPr vert="horz" wrap="none" lIns="100794" tIns="50401" rIns="100794" bIns="50401"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676" b="1" i="0" u="none" strike="noStrike" kern="1200" baseline="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FillTx/>
                <a:latin typeface="Gill Sans MT"/>
              </a:rPr>
              <a:t>ASSISI</a:t>
            </a:r>
          </a:p>
        </p:txBody>
      </p:sp>
      <p:pic>
        <p:nvPicPr>
          <p:cNvPr id="3" name="Picture 2" descr="http://upload.wikimedia.org/wikipedia/commons/5/59/Assisi_San_Francesco_BW_1.JPG"/>
          <p:cNvPicPr>
            <a:picLocks noChangeAspect="1"/>
          </p:cNvPicPr>
          <p:nvPr/>
        </p:nvPicPr>
        <p:blipFill>
          <a:blip r:embed="rId3"/>
          <a:srcRect/>
          <a:stretch>
            <a:fillRect/>
          </a:stretch>
        </p:blipFill>
        <p:spPr>
          <a:xfrm rot="20027699">
            <a:off x="874239" y="1140167"/>
            <a:ext cx="3719166" cy="2488557"/>
          </a:xfrm>
          <a:prstGeom prst="rect">
            <a:avLst/>
          </a:prstGeom>
          <a:noFill/>
          <a:ln cap="flat">
            <a:noFill/>
          </a:ln>
        </p:spPr>
      </p:pic>
      <p:pic>
        <p:nvPicPr>
          <p:cNvPr id="4" name="Picture 4" descr="http://upload.wikimedia.org/wikipedia/commons/5/5a/Assisi-skyline.jpg"/>
          <p:cNvPicPr>
            <a:picLocks noChangeAspect="1"/>
          </p:cNvPicPr>
          <p:nvPr/>
        </p:nvPicPr>
        <p:blipFill>
          <a:blip r:embed="rId4"/>
          <a:srcRect/>
          <a:stretch>
            <a:fillRect/>
          </a:stretch>
        </p:blipFill>
        <p:spPr>
          <a:xfrm>
            <a:off x="515913" y="4891098"/>
            <a:ext cx="4330241" cy="2165125"/>
          </a:xfrm>
          <a:prstGeom prst="rect">
            <a:avLst/>
          </a:prstGeom>
          <a:noFill/>
          <a:ln cap="flat">
            <a:noFill/>
          </a:ln>
        </p:spPr>
      </p:pic>
      <p:pic>
        <p:nvPicPr>
          <p:cNvPr id="5" name="Picture 8" descr="http://www.roseohotelassisi.com/wp-content/gallery/home-random-1/assisi-roseo-hotel-970x530-001.jpg"/>
          <p:cNvPicPr>
            <a:picLocks noChangeAspect="1"/>
          </p:cNvPicPr>
          <p:nvPr/>
        </p:nvPicPr>
        <p:blipFill>
          <a:blip r:embed="rId5"/>
          <a:srcRect/>
          <a:stretch>
            <a:fillRect/>
          </a:stretch>
        </p:blipFill>
        <p:spPr>
          <a:xfrm rot="1046106">
            <a:off x="5505018" y="528157"/>
            <a:ext cx="3847831" cy="2102425"/>
          </a:xfrm>
          <a:prstGeom prst="rect">
            <a:avLst/>
          </a:prstGeom>
          <a:noFill/>
          <a:ln cap="flat">
            <a:noFill/>
          </a:ln>
        </p:spPr>
      </p:pic>
      <p:pic>
        <p:nvPicPr>
          <p:cNvPr id="6" name="Picture 10" descr="http://www.colledegliolivi.com/wp-content/uploads/2011/10/assisi-panoramica.jpg"/>
          <p:cNvPicPr>
            <a:picLocks noChangeAspect="1"/>
          </p:cNvPicPr>
          <p:nvPr/>
        </p:nvPicPr>
        <p:blipFill>
          <a:blip r:embed="rId6"/>
          <a:srcRect/>
          <a:stretch>
            <a:fillRect/>
          </a:stretch>
        </p:blipFill>
        <p:spPr>
          <a:xfrm>
            <a:off x="5913443" y="4811719"/>
            <a:ext cx="3812206" cy="1764325"/>
          </a:xfrm>
          <a:prstGeom prst="rect">
            <a:avLst/>
          </a:prstGeom>
          <a:noFill/>
          <a:ln cap="flat">
            <a:noFill/>
          </a:ln>
        </p:spPr>
      </p:pic>
    </p:spTree>
  </p:cSld>
  <p:clrMapOvr>
    <a:masterClrMapping/>
  </p:clrMapOvr>
  <p:transition spd="slow" advTm="244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olo 1"/>
          <p:cNvSpPr txBox="1">
            <a:spLocks noGrp="1"/>
          </p:cNvSpPr>
          <p:nvPr>
            <p:ph type="title"/>
          </p:nvPr>
        </p:nvSpPr>
        <p:spPr>
          <a:xfrm>
            <a:off x="357155" y="0"/>
            <a:ext cx="9071606" cy="1259942"/>
          </a:xfrm>
        </p:spPr>
        <p:txBody>
          <a:bodyPr/>
          <a:lstStyle/>
          <a:p>
            <a:pPr lvl="0"/>
            <a:r>
              <a:rPr lang="it-IT"/>
              <a:t>ASSISI</a:t>
            </a:r>
          </a:p>
        </p:txBody>
      </p:sp>
      <p:sp>
        <p:nvSpPr>
          <p:cNvPr id="3" name="Segnaposto contenuto 2"/>
          <p:cNvSpPr txBox="1">
            <a:spLocks noGrp="1"/>
          </p:cNvSpPr>
          <p:nvPr>
            <p:ph idx="1"/>
          </p:nvPr>
        </p:nvSpPr>
        <p:spPr>
          <a:xfrm>
            <a:off x="530" y="1239816"/>
            <a:ext cx="10278569" cy="6319857"/>
          </a:xfrm>
        </p:spPr>
        <p:txBody>
          <a:bodyPr/>
          <a:lstStyle/>
          <a:p>
            <a:pPr lvl="0">
              <a:lnSpc>
                <a:spcPct val="90000"/>
              </a:lnSpc>
              <a:buNone/>
            </a:pPr>
            <a:r>
              <a:rPr lang="it-IT" sz="3086">
                <a:latin typeface="Times New Roman" pitchFamily="18"/>
                <a:cs typeface="Times New Roman" pitchFamily="18"/>
              </a:rPr>
              <a:t>L’umbra Assisi, sorta in prossimità del territorio degli Etruschi,  non rimase estranea all’influenza  di questi.</a:t>
            </a:r>
          </a:p>
          <a:p>
            <a:pPr lvl="0">
              <a:lnSpc>
                <a:spcPct val="90000"/>
              </a:lnSpc>
              <a:buNone/>
            </a:pPr>
            <a:r>
              <a:rPr lang="it-IT" sz="3086">
                <a:latin typeface="Times New Roman" pitchFamily="18"/>
                <a:cs typeface="Times New Roman" pitchFamily="18"/>
              </a:rPr>
              <a:t>Col nome di </a:t>
            </a:r>
            <a:r>
              <a:rPr lang="it-IT" sz="3086" i="1">
                <a:latin typeface="Times New Roman" pitchFamily="18"/>
                <a:cs typeface="Times New Roman" pitchFamily="18"/>
              </a:rPr>
              <a:t>asisium </a:t>
            </a:r>
            <a:r>
              <a:rPr lang="it-IT" sz="3086">
                <a:latin typeface="Times New Roman" pitchFamily="18"/>
                <a:cs typeface="Times New Roman" pitchFamily="18"/>
              </a:rPr>
              <a:t> divenne fiorente municipio romano.</a:t>
            </a:r>
          </a:p>
          <a:p>
            <a:pPr lvl="0">
              <a:lnSpc>
                <a:spcPct val="90000"/>
              </a:lnSpc>
              <a:buNone/>
            </a:pPr>
            <a:r>
              <a:rPr lang="it-IT" sz="3086">
                <a:latin typeface="Times New Roman" pitchFamily="18"/>
                <a:cs typeface="Times New Roman" pitchFamily="18"/>
              </a:rPr>
              <a:t>Nel III secolo conobbe la religione cristiana per opera di Ruffino , primo vescovo della città.</a:t>
            </a:r>
          </a:p>
          <a:p>
            <a:pPr lvl="0">
              <a:lnSpc>
                <a:spcPct val="90000"/>
              </a:lnSpc>
              <a:buNone/>
            </a:pPr>
            <a:r>
              <a:rPr lang="it-IT" sz="3086">
                <a:latin typeface="Times New Roman" pitchFamily="18"/>
                <a:cs typeface="Times New Roman" pitchFamily="18"/>
              </a:rPr>
              <a:t>Alla caduta dell’impero fu rasa al suolo dai Goti.</a:t>
            </a:r>
          </a:p>
          <a:p>
            <a:pPr lvl="0">
              <a:lnSpc>
                <a:spcPct val="90000"/>
              </a:lnSpc>
              <a:buNone/>
            </a:pPr>
            <a:r>
              <a:rPr lang="it-IT" sz="3086">
                <a:latin typeface="Times New Roman" pitchFamily="18"/>
                <a:cs typeface="Times New Roman" pitchFamily="18"/>
              </a:rPr>
              <a:t>Tra il XI-XII nacquero i santi Francesco e Chiara.</a:t>
            </a:r>
          </a:p>
          <a:p>
            <a:pPr lvl="0">
              <a:lnSpc>
                <a:spcPct val="90000"/>
              </a:lnSpc>
              <a:buNone/>
            </a:pPr>
            <a:r>
              <a:rPr lang="it-IT" sz="3086">
                <a:latin typeface="Times New Roman" pitchFamily="18"/>
                <a:cs typeface="Times New Roman" pitchFamily="18"/>
              </a:rPr>
              <a:t>Universalmente celebrata, ricca di tesori d’arte, Assisi costituisce una delle gemme artistiche dell’umbria e dell’Italia. </a:t>
            </a:r>
          </a:p>
          <a:p>
            <a:pPr lvl="0">
              <a:lnSpc>
                <a:spcPct val="90000"/>
              </a:lnSpc>
              <a:buNone/>
            </a:pPr>
            <a:r>
              <a:rPr lang="it-IT" sz="3086">
                <a:latin typeface="Times New Roman" pitchFamily="18"/>
                <a:cs typeface="Times New Roman" pitchFamily="18"/>
              </a:rPr>
              <a:t>I secoli non ne hanno alterata la sua tipica fisionomia  medievale ed oggi ci appare come una città ricca di palazzi e di chiese.</a:t>
            </a:r>
          </a:p>
        </p:txBody>
      </p:sp>
    </p:spTree>
  </p:cSld>
  <p:clrMapOvr>
    <a:masterClrMapping/>
  </p:clrMapOvr>
  <p:transition advTm="31237">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olo 1"/>
          <p:cNvSpPr txBox="1">
            <a:spLocks noGrp="1"/>
          </p:cNvSpPr>
          <p:nvPr>
            <p:ph type="title"/>
          </p:nvPr>
        </p:nvSpPr>
        <p:spPr>
          <a:xfrm rot="21146715">
            <a:off x="559357" y="590849"/>
            <a:ext cx="9071606" cy="1259942"/>
          </a:xfrm>
        </p:spPr>
        <p:txBody>
          <a:bodyPr>
            <a:noAutofit/>
          </a:bodyPr>
          <a:lstStyle/>
          <a:p>
            <a:pPr lvl="0"/>
            <a:r>
              <a:rPr lang="it-IT" sz="5952">
                <a:solidFill>
                  <a:srgbClr val="7030A0"/>
                </a:solidFill>
                <a:effectLst>
                  <a:outerShdw>
                    <a:srgbClr val="000000"/>
                  </a:outerShdw>
                </a:effectLst>
              </a:rPr>
              <a:t>LA BASILICA DI</a:t>
            </a:r>
            <a:br>
              <a:rPr lang="it-IT" sz="5952">
                <a:solidFill>
                  <a:srgbClr val="7030A0"/>
                </a:solidFill>
                <a:effectLst>
                  <a:outerShdw>
                    <a:srgbClr val="000000"/>
                  </a:outerShdw>
                </a:effectLst>
              </a:rPr>
            </a:br>
            <a:r>
              <a:rPr lang="it-IT" sz="5952">
                <a:solidFill>
                  <a:srgbClr val="7030A0"/>
                </a:solidFill>
                <a:effectLst>
                  <a:outerShdw>
                    <a:srgbClr val="000000"/>
                  </a:outerShdw>
                </a:effectLst>
              </a:rPr>
              <a:t>SAN FRANCESCO</a:t>
            </a:r>
          </a:p>
        </p:txBody>
      </p:sp>
      <p:pic>
        <p:nvPicPr>
          <p:cNvPr id="3" name="Picture 2" descr="http://www.christusrex.org/www1/francis/ABS-superiore.jpg"/>
          <p:cNvPicPr>
            <a:picLocks noChangeAspect="1"/>
          </p:cNvPicPr>
          <p:nvPr/>
        </p:nvPicPr>
        <p:blipFill>
          <a:blip r:embed="rId2"/>
          <a:srcRect/>
          <a:stretch>
            <a:fillRect/>
          </a:stretch>
        </p:blipFill>
        <p:spPr>
          <a:xfrm>
            <a:off x="1706544" y="2561142"/>
            <a:ext cx="7078973" cy="4683538"/>
          </a:xfrm>
          <a:prstGeom prst="rect">
            <a:avLst/>
          </a:prstGeom>
          <a:noFill/>
          <a:ln cap="flat">
            <a:noFill/>
          </a:ln>
        </p:spPr>
      </p:pic>
    </p:spTree>
  </p:cSld>
  <p:clrMapOvr>
    <a:masterClrMapping/>
  </p:clrMapOvr>
  <p:transition advTm="5169">
    <p:wip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8"/>
</p:tagLst>
</file>

<file path=ppt/tags/tag2.xml><?xml version="1.0" encoding="utf-8"?>
<p:tagLst xmlns:a="http://schemas.openxmlformats.org/drawingml/2006/main" xmlns:r="http://schemas.openxmlformats.org/officeDocument/2006/relationships" xmlns:p="http://schemas.openxmlformats.org/presentationml/2006/main">
  <p:tag name="TIMING" val="|1.9|2.6|5.9"/>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prs novelt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olstiz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r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oggi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er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Solstiz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3286</Words>
  <Application>Microsoft Office PowerPoint</Application>
  <PresentationFormat>Personalizzato</PresentationFormat>
  <Paragraphs>166</Paragraphs>
  <Slides>51</Slides>
  <Notes>6</Notes>
  <HiddenSlides>0</HiddenSlides>
  <MMClips>0</MMClips>
  <ScaleCrop>false</ScaleCrop>
  <HeadingPairs>
    <vt:vector size="6" baseType="variant">
      <vt:variant>
        <vt:lpstr>Caratteri utilizzati</vt:lpstr>
      </vt:variant>
      <vt:variant>
        <vt:i4>21</vt:i4>
      </vt:variant>
      <vt:variant>
        <vt:lpstr>Tema</vt:lpstr>
      </vt:variant>
      <vt:variant>
        <vt:i4>9</vt:i4>
      </vt:variant>
      <vt:variant>
        <vt:lpstr>Titoli diapositive</vt:lpstr>
      </vt:variant>
      <vt:variant>
        <vt:i4>51</vt:i4>
      </vt:variant>
    </vt:vector>
  </HeadingPairs>
  <TitlesOfParts>
    <vt:vector size="81" baseType="lpstr">
      <vt:lpstr>Microsoft YaHei</vt:lpstr>
      <vt:lpstr>Adobe Caslon Pro Bold</vt:lpstr>
      <vt:lpstr>Albany</vt:lpstr>
      <vt:lpstr>Arial</vt:lpstr>
      <vt:lpstr>Bradley Hand ITC</vt:lpstr>
      <vt:lpstr>Calibri</vt:lpstr>
      <vt:lpstr>Century Schoolbook</vt:lpstr>
      <vt:lpstr>Franklin Gothic Book</vt:lpstr>
      <vt:lpstr>Franklin Gothic Medium</vt:lpstr>
      <vt:lpstr>Garamond</vt:lpstr>
      <vt:lpstr>Gill Sans MT</vt:lpstr>
      <vt:lpstr>Harrington</vt:lpstr>
      <vt:lpstr>Lucida Sans Unicode</vt:lpstr>
      <vt:lpstr>Mangal</vt:lpstr>
      <vt:lpstr>Monotype Corsiva</vt:lpstr>
      <vt:lpstr>Tahoma</vt:lpstr>
      <vt:lpstr>Tempus Sans ITC</vt:lpstr>
      <vt:lpstr>Times New Roman</vt:lpstr>
      <vt:lpstr>Verdana</vt:lpstr>
      <vt:lpstr>Wingdings</vt:lpstr>
      <vt:lpstr>Wingdings 2</vt:lpstr>
      <vt:lpstr>prs novelty</vt:lpstr>
      <vt:lpstr>Organico</vt:lpstr>
      <vt:lpstr>Tema di Office</vt:lpstr>
      <vt:lpstr>1_Tema di Office</vt:lpstr>
      <vt:lpstr>Solstizio</vt:lpstr>
      <vt:lpstr>Terra</vt:lpstr>
      <vt:lpstr>Loggia</vt:lpstr>
      <vt:lpstr>1_Terra</vt:lpstr>
      <vt:lpstr>1_Solstizio</vt:lpstr>
      <vt:lpstr>Presentazione standard di PowerPoint</vt:lpstr>
      <vt:lpstr>Presentazione standard di PowerPoint</vt:lpstr>
      <vt:lpstr>UMBRIA</vt:lpstr>
      <vt:lpstr>POSIZIONE GEOGRAFICA DELL'UMBRIA</vt:lpstr>
      <vt:lpstr>IL TERRITORIO DELL'UMBRIA</vt:lpstr>
      <vt:lpstr>CLIMA</vt:lpstr>
      <vt:lpstr>Presentazione standard di PowerPoint</vt:lpstr>
      <vt:lpstr>ASSISI</vt:lpstr>
      <vt:lpstr>LA BASILICA DI SAN FRANCESCO</vt:lpstr>
      <vt:lpstr>LA BASILICA INFERIORE</vt:lpstr>
      <vt:lpstr>Presentazione standard di PowerPoint</vt:lpstr>
      <vt:lpstr>CATTEDRALE DI SAN RUFFINO</vt:lpstr>
      <vt:lpstr>LA BASILICA DI SAN DAMIANO</vt:lpstr>
      <vt:lpstr>L’ARCHITETTURA </vt:lpstr>
      <vt:lpstr>LA BASILICA DI SANTA CHIARA</vt:lpstr>
      <vt:lpstr>LA BASILICA INTERNA</vt:lpstr>
      <vt:lpstr>LA BASILICA ESTERNA</vt:lpstr>
      <vt:lpstr>LO STILE</vt:lpstr>
      <vt:lpstr>IL GRANDE ARTISTA</vt:lpstr>
      <vt:lpstr>L’OPERATO NELLA BASILICA</vt:lpstr>
      <vt:lpstr>GLI AFFRESCHI DI GIOTTO</vt:lpstr>
      <vt:lpstr>Presentazione standard di PowerPoint</vt:lpstr>
      <vt:lpstr>Presentazione standard di PowerPoint</vt:lpstr>
      <vt:lpstr>La Duecentesca Fontana Manzoni</vt:lpstr>
      <vt:lpstr> Rocca Paolina</vt:lpstr>
      <vt:lpstr>                   Corso Vannucci</vt:lpstr>
      <vt:lpstr>Palazzo dei Priori</vt:lpstr>
      <vt:lpstr>Piazza 4 NOVEMBRE</vt:lpstr>
      <vt:lpstr>Gubbio </vt:lpstr>
      <vt:lpstr>geografia</vt:lpstr>
      <vt:lpstr>storia</vt:lpstr>
      <vt:lpstr>Presentazione standard di PowerPoint</vt:lpstr>
      <vt:lpstr>Curiosità </vt:lpstr>
      <vt:lpstr>monumenti</vt:lpstr>
      <vt:lpstr>Palazzo dei Consoli</vt:lpstr>
      <vt:lpstr>La basilica di San Francesco</vt:lpstr>
      <vt:lpstr>Palazzo Ducale</vt:lpstr>
      <vt:lpstr>Quartiere di San Martino</vt:lpstr>
      <vt:lpstr>FOTO</vt:lpstr>
      <vt:lpstr>SPELLO</vt:lpstr>
      <vt:lpstr>Palazzo Comunale</vt:lpstr>
      <vt:lpstr>La Rocca Baglioni</vt:lpstr>
      <vt:lpstr>L’Arco dei Cappuccini (O porta dell’arce)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LIM_Aula_2_A</dc:creator>
  <cp:lastModifiedBy>LIM_Aula_1_C</cp:lastModifiedBy>
  <cp:revision>26</cp:revision>
  <dcterms:created xsi:type="dcterms:W3CDTF">2015-03-22T12:33:06Z</dcterms:created>
  <dcterms:modified xsi:type="dcterms:W3CDTF">2015-04-24T08:07:29Z</dcterms:modified>
</cp:coreProperties>
</file>